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0" r:id="rId12"/>
    <p:sldId id="271" r:id="rId13"/>
    <p:sldId id="272" r:id="rId14"/>
    <p:sldId id="282" r:id="rId15"/>
    <p:sldId id="273" r:id="rId16"/>
    <p:sldId id="274" r:id="rId17"/>
    <p:sldId id="275" r:id="rId18"/>
    <p:sldId id="278" r:id="rId19"/>
    <p:sldId id="279" r:id="rId20"/>
    <p:sldId id="280" r:id="rId21"/>
    <p:sldId id="284" r:id="rId22"/>
    <p:sldId id="287" r:id="rId23"/>
    <p:sldId id="288" r:id="rId24"/>
    <p:sldId id="28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4ECF7-0D2E-420C-B68B-640ED9F2836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7CED0F6-FA10-47BD-9898-965DE0593EB6}">
      <dgm:prSet phldrT="[Текст]" custT="1"/>
      <dgm:spPr/>
      <dgm:t>
        <a:bodyPr/>
        <a:lstStyle/>
        <a:p>
          <a:r>
            <a:rPr lang="ru-RU" sz="1600" b="1" dirty="0" smtClean="0"/>
            <a:t>цели и задачи изучения образовательных областей, тем, учебных предметов, учебных дисциплин соответствующего профиля</a:t>
          </a:r>
          <a:endParaRPr lang="ru-RU" sz="1600" b="1" dirty="0"/>
        </a:p>
      </dgm:t>
    </dgm:pt>
    <dgm:pt modelId="{E73623C0-716D-4323-9BDE-DCE479D3B993}" type="parTrans" cxnId="{36AB3A8E-C2F0-46BD-A2DA-708A05F69877}">
      <dgm:prSet/>
      <dgm:spPr/>
      <dgm:t>
        <a:bodyPr/>
        <a:lstStyle/>
        <a:p>
          <a:endParaRPr lang="ru-RU"/>
        </a:p>
      </dgm:t>
    </dgm:pt>
    <dgm:pt modelId="{36E03BEF-98FF-4168-A451-99242C5B501A}" type="sibTrans" cxnId="{36AB3A8E-C2F0-46BD-A2DA-708A05F69877}">
      <dgm:prSet/>
      <dgm:spPr/>
      <dgm:t>
        <a:bodyPr/>
        <a:lstStyle/>
        <a:p>
          <a:endParaRPr lang="ru-RU"/>
        </a:p>
      </dgm:t>
    </dgm:pt>
    <dgm:pt modelId="{7F3F25F8-B729-4387-963B-59D810CD6BB8}">
      <dgm:prSet phldrT="[Текст]" custT="1"/>
      <dgm:spPr/>
      <dgm:t>
        <a:bodyPr/>
        <a:lstStyle/>
        <a:p>
          <a:r>
            <a:rPr lang="ru-RU" sz="1600" b="1" dirty="0" smtClean="0"/>
            <a:t>уровни их изучения </a:t>
          </a:r>
          <a:endParaRPr lang="ru-RU" sz="1600" b="1" dirty="0"/>
        </a:p>
      </dgm:t>
    </dgm:pt>
    <dgm:pt modelId="{9E41C6DB-88A4-4950-BEC0-D0940736A3A1}" type="parTrans" cxnId="{0242B97D-D8D7-4073-B7A9-3003D280A98E}">
      <dgm:prSet/>
      <dgm:spPr/>
      <dgm:t>
        <a:bodyPr/>
        <a:lstStyle/>
        <a:p>
          <a:endParaRPr lang="ru-RU"/>
        </a:p>
      </dgm:t>
    </dgm:pt>
    <dgm:pt modelId="{D11B8239-432D-478C-98C3-6F3CD3CDCF8B}" type="sibTrans" cxnId="{0242B97D-D8D7-4073-B7A9-3003D280A98E}">
      <dgm:prSet/>
      <dgm:spPr/>
      <dgm:t>
        <a:bodyPr/>
        <a:lstStyle/>
        <a:p>
          <a:endParaRPr lang="ru-RU"/>
        </a:p>
      </dgm:t>
    </dgm:pt>
    <dgm:pt modelId="{C7CCBE79-3F4D-419B-B62F-33CA9919EC06}">
      <dgm:prSet phldrT="[Текст]" custT="1"/>
      <dgm:spPr/>
      <dgm:t>
        <a:bodyPr/>
        <a:lstStyle/>
        <a:p>
          <a:r>
            <a:rPr lang="ru-RU" sz="1600" b="1" dirty="0" smtClean="0"/>
            <a:t>срок получения дополнительного образования</a:t>
          </a:r>
          <a:endParaRPr lang="ru-RU" sz="1600" b="1" dirty="0"/>
        </a:p>
      </dgm:t>
    </dgm:pt>
    <dgm:pt modelId="{B05E2080-AD57-4DE8-A98B-1B0889986606}" type="parTrans" cxnId="{68D5F5C4-B8E6-47EE-A0B6-00ACFA96C19B}">
      <dgm:prSet/>
      <dgm:spPr/>
      <dgm:t>
        <a:bodyPr/>
        <a:lstStyle/>
        <a:p>
          <a:endParaRPr lang="ru-RU"/>
        </a:p>
      </dgm:t>
    </dgm:pt>
    <dgm:pt modelId="{70ED5CFD-E4D6-4000-8A3F-0F9C00482925}" type="sibTrans" cxnId="{68D5F5C4-B8E6-47EE-A0B6-00ACFA96C19B}">
      <dgm:prSet/>
      <dgm:spPr/>
      <dgm:t>
        <a:bodyPr/>
        <a:lstStyle/>
        <a:p>
          <a:endParaRPr lang="ru-RU"/>
        </a:p>
      </dgm:t>
    </dgm:pt>
    <dgm:pt modelId="{F07A498C-B097-4FC8-A082-056775E4BCE5}">
      <dgm:prSet phldrT="[Текст]" custT="1"/>
      <dgm:spPr/>
      <dgm:t>
        <a:bodyPr/>
        <a:lstStyle/>
        <a:p>
          <a:r>
            <a:rPr lang="ru-RU" sz="1600" b="1" dirty="0" smtClean="0"/>
            <a:t>учебно-тематический план </a:t>
          </a:r>
          <a:endParaRPr lang="ru-RU" sz="1600" b="1" dirty="0"/>
        </a:p>
      </dgm:t>
    </dgm:pt>
    <dgm:pt modelId="{BF390E03-55AF-472B-89FD-1A3FBF728561}" type="parTrans" cxnId="{B5B4A20A-BBA3-4A53-8ABA-80232FA27AEA}">
      <dgm:prSet/>
      <dgm:spPr/>
      <dgm:t>
        <a:bodyPr/>
        <a:lstStyle/>
        <a:p>
          <a:endParaRPr lang="ru-RU"/>
        </a:p>
      </dgm:t>
    </dgm:pt>
    <dgm:pt modelId="{32715E3F-EDD8-4910-AD2A-AB3090A58964}" type="sibTrans" cxnId="{B5B4A20A-BBA3-4A53-8ABA-80232FA27AEA}">
      <dgm:prSet/>
      <dgm:spPr/>
      <dgm:t>
        <a:bodyPr/>
        <a:lstStyle/>
        <a:p>
          <a:endParaRPr lang="ru-RU"/>
        </a:p>
      </dgm:t>
    </dgm:pt>
    <dgm:pt modelId="{BE86B910-7D6D-4669-82DC-4BAB52CD9B39}">
      <dgm:prSet phldrT="[Текст]" custT="1"/>
      <dgm:spPr/>
      <dgm:t>
        <a:bodyPr/>
        <a:lstStyle/>
        <a:p>
          <a:r>
            <a:rPr lang="ru-RU" sz="1600" b="1" dirty="0" smtClean="0"/>
            <a:t>время на изучение образовательных областей и тем</a:t>
          </a:r>
          <a:endParaRPr lang="ru-RU" sz="1600" b="1" dirty="0"/>
        </a:p>
      </dgm:t>
    </dgm:pt>
    <dgm:pt modelId="{FD5B6095-5555-4EC9-9285-943CF510A3A7}" type="parTrans" cxnId="{989E79B1-9485-4263-8585-9F55445F5B68}">
      <dgm:prSet/>
      <dgm:spPr/>
      <dgm:t>
        <a:bodyPr/>
        <a:lstStyle/>
        <a:p>
          <a:endParaRPr lang="ru-RU"/>
        </a:p>
      </dgm:t>
    </dgm:pt>
    <dgm:pt modelId="{3CAA1D48-113B-4A44-90A7-035F4FBC2703}" type="sibTrans" cxnId="{989E79B1-9485-4263-8585-9F55445F5B68}">
      <dgm:prSet/>
      <dgm:spPr/>
      <dgm:t>
        <a:bodyPr/>
        <a:lstStyle/>
        <a:p>
          <a:endParaRPr lang="ru-RU"/>
        </a:p>
      </dgm:t>
    </dgm:pt>
    <dgm:pt modelId="{A81D49CC-F095-437A-95CA-ED0F7761A10F}">
      <dgm:prSet phldrT="[Текст]" custT="1"/>
      <dgm:spPr/>
      <dgm:t>
        <a:bodyPr/>
        <a:lstStyle/>
        <a:p>
          <a:r>
            <a:rPr lang="ru-RU" sz="1600" b="1" dirty="0" smtClean="0"/>
            <a:t>виды занятий, формы и методы обучения и воспитания</a:t>
          </a:r>
          <a:endParaRPr lang="ru-RU" sz="1600" b="1" dirty="0"/>
        </a:p>
      </dgm:t>
    </dgm:pt>
    <dgm:pt modelId="{9EC96F7C-342E-47B9-96FA-9D159B7381C1}" type="parTrans" cxnId="{69ABE743-5A1B-4B97-AF8A-B02A02AE3C78}">
      <dgm:prSet/>
      <dgm:spPr/>
      <dgm:t>
        <a:bodyPr/>
        <a:lstStyle/>
        <a:p>
          <a:endParaRPr lang="ru-RU"/>
        </a:p>
      </dgm:t>
    </dgm:pt>
    <dgm:pt modelId="{B02F0485-E16F-405D-85E6-3CD1928932EE}" type="sibTrans" cxnId="{69ABE743-5A1B-4B97-AF8A-B02A02AE3C78}">
      <dgm:prSet/>
      <dgm:spPr/>
      <dgm:t>
        <a:bodyPr/>
        <a:lstStyle/>
        <a:p>
          <a:endParaRPr lang="ru-RU"/>
        </a:p>
      </dgm:t>
    </dgm:pt>
    <dgm:pt modelId="{296BFFCD-4AF5-47BA-8EEC-CEBC0C1ECAF8}" type="pres">
      <dgm:prSet presAssocID="{EE24ECF7-0D2E-420C-B68B-640ED9F283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3DAFDF-FF32-4A75-BEC3-CE0D67C201CC}" type="pres">
      <dgm:prSet presAssocID="{67CED0F6-FA10-47BD-9898-965DE0593EB6}" presName="parentLin" presStyleCnt="0"/>
      <dgm:spPr/>
    </dgm:pt>
    <dgm:pt modelId="{DD6F2329-8D94-413F-B74A-39DE11E372BB}" type="pres">
      <dgm:prSet presAssocID="{67CED0F6-FA10-47BD-9898-965DE0593EB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30D9E389-FA22-4BA0-AF82-4D0192B2285B}" type="pres">
      <dgm:prSet presAssocID="{67CED0F6-FA10-47BD-9898-965DE0593EB6}" presName="parentText" presStyleLbl="node1" presStyleIdx="0" presStyleCnt="6" custScaleY="132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2874A-600C-4C2C-8DDC-D3CB937155F1}" type="pres">
      <dgm:prSet presAssocID="{67CED0F6-FA10-47BD-9898-965DE0593EB6}" presName="negativeSpace" presStyleCnt="0"/>
      <dgm:spPr/>
    </dgm:pt>
    <dgm:pt modelId="{65F8DCE2-3073-457A-9132-C7D3352871AD}" type="pres">
      <dgm:prSet presAssocID="{67CED0F6-FA10-47BD-9898-965DE0593EB6}" presName="childText" presStyleLbl="conFgAcc1" presStyleIdx="0" presStyleCnt="6">
        <dgm:presLayoutVars>
          <dgm:bulletEnabled val="1"/>
        </dgm:presLayoutVars>
      </dgm:prSet>
      <dgm:spPr/>
    </dgm:pt>
    <dgm:pt modelId="{BF8ECF02-43AF-4E15-8AB5-FFA4D6474CC1}" type="pres">
      <dgm:prSet presAssocID="{36E03BEF-98FF-4168-A451-99242C5B501A}" presName="spaceBetweenRectangles" presStyleCnt="0"/>
      <dgm:spPr/>
    </dgm:pt>
    <dgm:pt modelId="{893E053C-5D38-4FDE-98CB-8501C9EF7ACF}" type="pres">
      <dgm:prSet presAssocID="{7F3F25F8-B729-4387-963B-59D810CD6BB8}" presName="parentLin" presStyleCnt="0"/>
      <dgm:spPr/>
    </dgm:pt>
    <dgm:pt modelId="{C394122C-BAB6-4980-A8F5-4CDFF2D716B2}" type="pres">
      <dgm:prSet presAssocID="{7F3F25F8-B729-4387-963B-59D810CD6BB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02FE1E79-1A16-4793-B769-CC05DA4B3F7C}" type="pres">
      <dgm:prSet presAssocID="{7F3F25F8-B729-4387-963B-59D810CD6BB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62936-CB49-420C-A235-C6D0BC532FD4}" type="pres">
      <dgm:prSet presAssocID="{7F3F25F8-B729-4387-963B-59D810CD6BB8}" presName="negativeSpace" presStyleCnt="0"/>
      <dgm:spPr/>
    </dgm:pt>
    <dgm:pt modelId="{6046CFCC-B3A9-4076-B327-606C275F2C76}" type="pres">
      <dgm:prSet presAssocID="{7F3F25F8-B729-4387-963B-59D810CD6BB8}" presName="childText" presStyleLbl="conFgAcc1" presStyleIdx="1" presStyleCnt="6">
        <dgm:presLayoutVars>
          <dgm:bulletEnabled val="1"/>
        </dgm:presLayoutVars>
      </dgm:prSet>
      <dgm:spPr/>
    </dgm:pt>
    <dgm:pt modelId="{AA2DC5B9-6697-47F9-AE21-BFA82B9D5490}" type="pres">
      <dgm:prSet presAssocID="{D11B8239-432D-478C-98C3-6F3CD3CDCF8B}" presName="spaceBetweenRectangles" presStyleCnt="0"/>
      <dgm:spPr/>
    </dgm:pt>
    <dgm:pt modelId="{9AE65C7E-74AD-45F8-AF4A-7487D81440A7}" type="pres">
      <dgm:prSet presAssocID="{C7CCBE79-3F4D-419B-B62F-33CA9919EC06}" presName="parentLin" presStyleCnt="0"/>
      <dgm:spPr/>
    </dgm:pt>
    <dgm:pt modelId="{EE90D9FC-33F8-4882-9E82-06B3EA4CC4C4}" type="pres">
      <dgm:prSet presAssocID="{C7CCBE79-3F4D-419B-B62F-33CA9919EC0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5748951-5ED4-4084-BF32-E4A2D99A09E1}" type="pres">
      <dgm:prSet presAssocID="{C7CCBE79-3F4D-419B-B62F-33CA9919EC0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7F8B8-BC66-4CFA-A6DC-AA13FC9C6ACF}" type="pres">
      <dgm:prSet presAssocID="{C7CCBE79-3F4D-419B-B62F-33CA9919EC06}" presName="negativeSpace" presStyleCnt="0"/>
      <dgm:spPr/>
    </dgm:pt>
    <dgm:pt modelId="{3D803589-CC27-48C8-B9BE-07A6585D4BCE}" type="pres">
      <dgm:prSet presAssocID="{C7CCBE79-3F4D-419B-B62F-33CA9919EC06}" presName="childText" presStyleLbl="conFgAcc1" presStyleIdx="2" presStyleCnt="6">
        <dgm:presLayoutVars>
          <dgm:bulletEnabled val="1"/>
        </dgm:presLayoutVars>
      </dgm:prSet>
      <dgm:spPr/>
    </dgm:pt>
    <dgm:pt modelId="{7F9CB33A-93D2-4E2C-8737-B5F4E5664BB3}" type="pres">
      <dgm:prSet presAssocID="{70ED5CFD-E4D6-4000-8A3F-0F9C00482925}" presName="spaceBetweenRectangles" presStyleCnt="0"/>
      <dgm:spPr/>
    </dgm:pt>
    <dgm:pt modelId="{645E4788-BA4B-41FE-A9FA-DBEFB594AD95}" type="pres">
      <dgm:prSet presAssocID="{F07A498C-B097-4FC8-A082-056775E4BCE5}" presName="parentLin" presStyleCnt="0"/>
      <dgm:spPr/>
    </dgm:pt>
    <dgm:pt modelId="{4AEC7E0D-247F-4C64-A5F6-E458E422E539}" type="pres">
      <dgm:prSet presAssocID="{F07A498C-B097-4FC8-A082-056775E4BCE5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BE723878-4396-444B-98F2-F313128AEE7A}" type="pres">
      <dgm:prSet presAssocID="{F07A498C-B097-4FC8-A082-056775E4BCE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D01F1-690C-4C58-8CC2-8A5A0AA725F3}" type="pres">
      <dgm:prSet presAssocID="{F07A498C-B097-4FC8-A082-056775E4BCE5}" presName="negativeSpace" presStyleCnt="0"/>
      <dgm:spPr/>
    </dgm:pt>
    <dgm:pt modelId="{E41216D1-EA8F-47A0-AC5C-2D0A97311E6C}" type="pres">
      <dgm:prSet presAssocID="{F07A498C-B097-4FC8-A082-056775E4BCE5}" presName="childText" presStyleLbl="conFgAcc1" presStyleIdx="3" presStyleCnt="6">
        <dgm:presLayoutVars>
          <dgm:bulletEnabled val="1"/>
        </dgm:presLayoutVars>
      </dgm:prSet>
      <dgm:spPr/>
    </dgm:pt>
    <dgm:pt modelId="{DDFEAC01-CF8D-462D-A435-478B56C99BD4}" type="pres">
      <dgm:prSet presAssocID="{32715E3F-EDD8-4910-AD2A-AB3090A58964}" presName="spaceBetweenRectangles" presStyleCnt="0"/>
      <dgm:spPr/>
    </dgm:pt>
    <dgm:pt modelId="{AA139C75-60DA-4F79-96C1-84C2BA226097}" type="pres">
      <dgm:prSet presAssocID="{BE86B910-7D6D-4669-82DC-4BAB52CD9B39}" presName="parentLin" presStyleCnt="0"/>
      <dgm:spPr/>
    </dgm:pt>
    <dgm:pt modelId="{316FDA18-61E5-4BDB-940F-1686F6F3EE88}" type="pres">
      <dgm:prSet presAssocID="{BE86B910-7D6D-4669-82DC-4BAB52CD9B3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5F1D2387-68AE-43AD-8592-0FD9CD20EDE2}" type="pres">
      <dgm:prSet presAssocID="{BE86B910-7D6D-4669-82DC-4BAB52CD9B3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70E94-1B4C-4096-8C57-F615DB6E365F}" type="pres">
      <dgm:prSet presAssocID="{BE86B910-7D6D-4669-82DC-4BAB52CD9B39}" presName="negativeSpace" presStyleCnt="0"/>
      <dgm:spPr/>
    </dgm:pt>
    <dgm:pt modelId="{992F53F6-E2BF-431A-BA04-D50A624BD101}" type="pres">
      <dgm:prSet presAssocID="{BE86B910-7D6D-4669-82DC-4BAB52CD9B39}" presName="childText" presStyleLbl="conFgAcc1" presStyleIdx="4" presStyleCnt="6">
        <dgm:presLayoutVars>
          <dgm:bulletEnabled val="1"/>
        </dgm:presLayoutVars>
      </dgm:prSet>
      <dgm:spPr/>
    </dgm:pt>
    <dgm:pt modelId="{D027FB7A-C137-42EF-B1D3-95AC40D65523}" type="pres">
      <dgm:prSet presAssocID="{3CAA1D48-113B-4A44-90A7-035F4FBC2703}" presName="spaceBetweenRectangles" presStyleCnt="0"/>
      <dgm:spPr/>
    </dgm:pt>
    <dgm:pt modelId="{198B9692-4700-46E4-89C9-66F49B3EC5EE}" type="pres">
      <dgm:prSet presAssocID="{A81D49CC-F095-437A-95CA-ED0F7761A10F}" presName="parentLin" presStyleCnt="0"/>
      <dgm:spPr/>
    </dgm:pt>
    <dgm:pt modelId="{614CF89C-785F-477B-A9A6-256D84D2F3B7}" type="pres">
      <dgm:prSet presAssocID="{A81D49CC-F095-437A-95CA-ED0F7761A10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8BB26C7F-4042-4EFD-B957-971AA2B75697}" type="pres">
      <dgm:prSet presAssocID="{A81D49CC-F095-437A-95CA-ED0F7761A10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AF069-366E-451D-B546-E3A9F79AC3FD}" type="pres">
      <dgm:prSet presAssocID="{A81D49CC-F095-437A-95CA-ED0F7761A10F}" presName="negativeSpace" presStyleCnt="0"/>
      <dgm:spPr/>
    </dgm:pt>
    <dgm:pt modelId="{0186359F-C4B4-4B97-A9B9-93F355AC4F56}" type="pres">
      <dgm:prSet presAssocID="{A81D49CC-F095-437A-95CA-ED0F7761A10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9ABE743-5A1B-4B97-AF8A-B02A02AE3C78}" srcId="{EE24ECF7-0D2E-420C-B68B-640ED9F2836F}" destId="{A81D49CC-F095-437A-95CA-ED0F7761A10F}" srcOrd="5" destOrd="0" parTransId="{9EC96F7C-342E-47B9-96FA-9D159B7381C1}" sibTransId="{B02F0485-E16F-405D-85E6-3CD1928932EE}"/>
    <dgm:cxn modelId="{F2091860-965D-41A6-A276-6EE832F54A02}" type="presOf" srcId="{7F3F25F8-B729-4387-963B-59D810CD6BB8}" destId="{02FE1E79-1A16-4793-B769-CC05DA4B3F7C}" srcOrd="1" destOrd="0" presId="urn:microsoft.com/office/officeart/2005/8/layout/list1"/>
    <dgm:cxn modelId="{68D5F5C4-B8E6-47EE-A0B6-00ACFA96C19B}" srcId="{EE24ECF7-0D2E-420C-B68B-640ED9F2836F}" destId="{C7CCBE79-3F4D-419B-B62F-33CA9919EC06}" srcOrd="2" destOrd="0" parTransId="{B05E2080-AD57-4DE8-A98B-1B0889986606}" sibTransId="{70ED5CFD-E4D6-4000-8A3F-0F9C00482925}"/>
    <dgm:cxn modelId="{CB593455-E43E-4C4F-8500-7309CEE7C643}" type="presOf" srcId="{67CED0F6-FA10-47BD-9898-965DE0593EB6}" destId="{30D9E389-FA22-4BA0-AF82-4D0192B2285B}" srcOrd="1" destOrd="0" presId="urn:microsoft.com/office/officeart/2005/8/layout/list1"/>
    <dgm:cxn modelId="{0242B97D-D8D7-4073-B7A9-3003D280A98E}" srcId="{EE24ECF7-0D2E-420C-B68B-640ED9F2836F}" destId="{7F3F25F8-B729-4387-963B-59D810CD6BB8}" srcOrd="1" destOrd="0" parTransId="{9E41C6DB-88A4-4950-BEC0-D0940736A3A1}" sibTransId="{D11B8239-432D-478C-98C3-6F3CD3CDCF8B}"/>
    <dgm:cxn modelId="{E47E8236-9581-4D64-9C5E-878EE9DAB425}" type="presOf" srcId="{BE86B910-7D6D-4669-82DC-4BAB52CD9B39}" destId="{5F1D2387-68AE-43AD-8592-0FD9CD20EDE2}" srcOrd="1" destOrd="0" presId="urn:microsoft.com/office/officeart/2005/8/layout/list1"/>
    <dgm:cxn modelId="{DF5E7020-337C-4687-B56A-59F0EA72F072}" type="presOf" srcId="{67CED0F6-FA10-47BD-9898-965DE0593EB6}" destId="{DD6F2329-8D94-413F-B74A-39DE11E372BB}" srcOrd="0" destOrd="0" presId="urn:microsoft.com/office/officeart/2005/8/layout/list1"/>
    <dgm:cxn modelId="{DCDDCC22-5004-4433-81E2-97CA9AD10A7C}" type="presOf" srcId="{F07A498C-B097-4FC8-A082-056775E4BCE5}" destId="{4AEC7E0D-247F-4C64-A5F6-E458E422E539}" srcOrd="0" destOrd="0" presId="urn:microsoft.com/office/officeart/2005/8/layout/list1"/>
    <dgm:cxn modelId="{989E79B1-9485-4263-8585-9F55445F5B68}" srcId="{EE24ECF7-0D2E-420C-B68B-640ED9F2836F}" destId="{BE86B910-7D6D-4669-82DC-4BAB52CD9B39}" srcOrd="4" destOrd="0" parTransId="{FD5B6095-5555-4EC9-9285-943CF510A3A7}" sibTransId="{3CAA1D48-113B-4A44-90A7-035F4FBC2703}"/>
    <dgm:cxn modelId="{77290E8F-48D8-4A01-B1A6-ACD656CAB2AD}" type="presOf" srcId="{7F3F25F8-B729-4387-963B-59D810CD6BB8}" destId="{C394122C-BAB6-4980-A8F5-4CDFF2D716B2}" srcOrd="0" destOrd="0" presId="urn:microsoft.com/office/officeart/2005/8/layout/list1"/>
    <dgm:cxn modelId="{F71234C7-C419-4FD8-8E12-76F5CB28AEC3}" type="presOf" srcId="{C7CCBE79-3F4D-419B-B62F-33CA9919EC06}" destId="{EE90D9FC-33F8-4882-9E82-06B3EA4CC4C4}" srcOrd="0" destOrd="0" presId="urn:microsoft.com/office/officeart/2005/8/layout/list1"/>
    <dgm:cxn modelId="{B38A2589-D36E-4D9A-91E6-F719A2D003DB}" type="presOf" srcId="{A81D49CC-F095-437A-95CA-ED0F7761A10F}" destId="{614CF89C-785F-477B-A9A6-256D84D2F3B7}" srcOrd="0" destOrd="0" presId="urn:microsoft.com/office/officeart/2005/8/layout/list1"/>
    <dgm:cxn modelId="{B5B4A20A-BBA3-4A53-8ABA-80232FA27AEA}" srcId="{EE24ECF7-0D2E-420C-B68B-640ED9F2836F}" destId="{F07A498C-B097-4FC8-A082-056775E4BCE5}" srcOrd="3" destOrd="0" parTransId="{BF390E03-55AF-472B-89FD-1A3FBF728561}" sibTransId="{32715E3F-EDD8-4910-AD2A-AB3090A58964}"/>
    <dgm:cxn modelId="{36AB3A8E-C2F0-46BD-A2DA-708A05F69877}" srcId="{EE24ECF7-0D2E-420C-B68B-640ED9F2836F}" destId="{67CED0F6-FA10-47BD-9898-965DE0593EB6}" srcOrd="0" destOrd="0" parTransId="{E73623C0-716D-4323-9BDE-DCE479D3B993}" sibTransId="{36E03BEF-98FF-4168-A451-99242C5B501A}"/>
    <dgm:cxn modelId="{71BB6003-0599-444B-800F-5FD52A6F54B0}" type="presOf" srcId="{A81D49CC-F095-437A-95CA-ED0F7761A10F}" destId="{8BB26C7F-4042-4EFD-B957-971AA2B75697}" srcOrd="1" destOrd="0" presId="urn:microsoft.com/office/officeart/2005/8/layout/list1"/>
    <dgm:cxn modelId="{80F68C2B-611E-4464-9C82-608CD9188E52}" type="presOf" srcId="{C7CCBE79-3F4D-419B-B62F-33CA9919EC06}" destId="{05748951-5ED4-4084-BF32-E4A2D99A09E1}" srcOrd="1" destOrd="0" presId="urn:microsoft.com/office/officeart/2005/8/layout/list1"/>
    <dgm:cxn modelId="{BECC7D57-1B54-4D34-880D-94E552852DE5}" type="presOf" srcId="{F07A498C-B097-4FC8-A082-056775E4BCE5}" destId="{BE723878-4396-444B-98F2-F313128AEE7A}" srcOrd="1" destOrd="0" presId="urn:microsoft.com/office/officeart/2005/8/layout/list1"/>
    <dgm:cxn modelId="{8873970A-BE9B-41FC-BB7C-7FD25DF3054D}" type="presOf" srcId="{EE24ECF7-0D2E-420C-B68B-640ED9F2836F}" destId="{296BFFCD-4AF5-47BA-8EEC-CEBC0C1ECAF8}" srcOrd="0" destOrd="0" presId="urn:microsoft.com/office/officeart/2005/8/layout/list1"/>
    <dgm:cxn modelId="{CCE8F374-FF46-46F2-99DB-1611CE3225CB}" type="presOf" srcId="{BE86B910-7D6D-4669-82DC-4BAB52CD9B39}" destId="{316FDA18-61E5-4BDB-940F-1686F6F3EE88}" srcOrd="0" destOrd="0" presId="urn:microsoft.com/office/officeart/2005/8/layout/list1"/>
    <dgm:cxn modelId="{9A3A4788-79C1-4D74-8908-12EC74731525}" type="presParOf" srcId="{296BFFCD-4AF5-47BA-8EEC-CEBC0C1ECAF8}" destId="{073DAFDF-FF32-4A75-BEC3-CE0D67C201CC}" srcOrd="0" destOrd="0" presId="urn:microsoft.com/office/officeart/2005/8/layout/list1"/>
    <dgm:cxn modelId="{640A694B-8C74-41C8-9414-41069C6DE9A7}" type="presParOf" srcId="{073DAFDF-FF32-4A75-BEC3-CE0D67C201CC}" destId="{DD6F2329-8D94-413F-B74A-39DE11E372BB}" srcOrd="0" destOrd="0" presId="urn:microsoft.com/office/officeart/2005/8/layout/list1"/>
    <dgm:cxn modelId="{21160820-79A1-498D-93B8-76471437E17C}" type="presParOf" srcId="{073DAFDF-FF32-4A75-BEC3-CE0D67C201CC}" destId="{30D9E389-FA22-4BA0-AF82-4D0192B2285B}" srcOrd="1" destOrd="0" presId="urn:microsoft.com/office/officeart/2005/8/layout/list1"/>
    <dgm:cxn modelId="{D092C6C3-6951-4130-BFC6-611F03E104EC}" type="presParOf" srcId="{296BFFCD-4AF5-47BA-8EEC-CEBC0C1ECAF8}" destId="{3502874A-600C-4C2C-8DDC-D3CB937155F1}" srcOrd="1" destOrd="0" presId="urn:microsoft.com/office/officeart/2005/8/layout/list1"/>
    <dgm:cxn modelId="{2388557C-4F01-41C1-82B3-BB70A1F0592A}" type="presParOf" srcId="{296BFFCD-4AF5-47BA-8EEC-CEBC0C1ECAF8}" destId="{65F8DCE2-3073-457A-9132-C7D3352871AD}" srcOrd="2" destOrd="0" presId="urn:microsoft.com/office/officeart/2005/8/layout/list1"/>
    <dgm:cxn modelId="{868334F0-F84D-4C47-8EAB-22D21CF78197}" type="presParOf" srcId="{296BFFCD-4AF5-47BA-8EEC-CEBC0C1ECAF8}" destId="{BF8ECF02-43AF-4E15-8AB5-FFA4D6474CC1}" srcOrd="3" destOrd="0" presId="urn:microsoft.com/office/officeart/2005/8/layout/list1"/>
    <dgm:cxn modelId="{DCD9B889-0CC9-453D-91E7-F9BEC4463600}" type="presParOf" srcId="{296BFFCD-4AF5-47BA-8EEC-CEBC0C1ECAF8}" destId="{893E053C-5D38-4FDE-98CB-8501C9EF7ACF}" srcOrd="4" destOrd="0" presId="urn:microsoft.com/office/officeart/2005/8/layout/list1"/>
    <dgm:cxn modelId="{555B355F-FAD5-4EE0-A8B1-CC7512A80AA9}" type="presParOf" srcId="{893E053C-5D38-4FDE-98CB-8501C9EF7ACF}" destId="{C394122C-BAB6-4980-A8F5-4CDFF2D716B2}" srcOrd="0" destOrd="0" presId="urn:microsoft.com/office/officeart/2005/8/layout/list1"/>
    <dgm:cxn modelId="{9CB27179-DA4D-49F4-92CD-F54AC0768BF9}" type="presParOf" srcId="{893E053C-5D38-4FDE-98CB-8501C9EF7ACF}" destId="{02FE1E79-1A16-4793-B769-CC05DA4B3F7C}" srcOrd="1" destOrd="0" presId="urn:microsoft.com/office/officeart/2005/8/layout/list1"/>
    <dgm:cxn modelId="{17190572-AD0D-401D-A868-3CC73FF1A6B8}" type="presParOf" srcId="{296BFFCD-4AF5-47BA-8EEC-CEBC0C1ECAF8}" destId="{C7962936-CB49-420C-A235-C6D0BC532FD4}" srcOrd="5" destOrd="0" presId="urn:microsoft.com/office/officeart/2005/8/layout/list1"/>
    <dgm:cxn modelId="{496FA265-C1C6-48DF-91B8-E9E46A8406C2}" type="presParOf" srcId="{296BFFCD-4AF5-47BA-8EEC-CEBC0C1ECAF8}" destId="{6046CFCC-B3A9-4076-B327-606C275F2C76}" srcOrd="6" destOrd="0" presId="urn:microsoft.com/office/officeart/2005/8/layout/list1"/>
    <dgm:cxn modelId="{BD297F15-203D-46ED-AF0D-A611934CD551}" type="presParOf" srcId="{296BFFCD-4AF5-47BA-8EEC-CEBC0C1ECAF8}" destId="{AA2DC5B9-6697-47F9-AE21-BFA82B9D5490}" srcOrd="7" destOrd="0" presId="urn:microsoft.com/office/officeart/2005/8/layout/list1"/>
    <dgm:cxn modelId="{DB805563-2B1E-4979-B721-AA003E893D10}" type="presParOf" srcId="{296BFFCD-4AF5-47BA-8EEC-CEBC0C1ECAF8}" destId="{9AE65C7E-74AD-45F8-AF4A-7487D81440A7}" srcOrd="8" destOrd="0" presId="urn:microsoft.com/office/officeart/2005/8/layout/list1"/>
    <dgm:cxn modelId="{0174B4F1-2577-4C05-8B46-D50C9C255FB8}" type="presParOf" srcId="{9AE65C7E-74AD-45F8-AF4A-7487D81440A7}" destId="{EE90D9FC-33F8-4882-9E82-06B3EA4CC4C4}" srcOrd="0" destOrd="0" presId="urn:microsoft.com/office/officeart/2005/8/layout/list1"/>
    <dgm:cxn modelId="{E54CFA7C-D6E5-4A76-B2B6-50BD1138A569}" type="presParOf" srcId="{9AE65C7E-74AD-45F8-AF4A-7487D81440A7}" destId="{05748951-5ED4-4084-BF32-E4A2D99A09E1}" srcOrd="1" destOrd="0" presId="urn:microsoft.com/office/officeart/2005/8/layout/list1"/>
    <dgm:cxn modelId="{2706B3BC-C5FE-4119-927B-DA813B08BE42}" type="presParOf" srcId="{296BFFCD-4AF5-47BA-8EEC-CEBC0C1ECAF8}" destId="{37C7F8B8-BC66-4CFA-A6DC-AA13FC9C6ACF}" srcOrd="9" destOrd="0" presId="urn:microsoft.com/office/officeart/2005/8/layout/list1"/>
    <dgm:cxn modelId="{C5400812-992A-4084-873A-7086423D5B5F}" type="presParOf" srcId="{296BFFCD-4AF5-47BA-8EEC-CEBC0C1ECAF8}" destId="{3D803589-CC27-48C8-B9BE-07A6585D4BCE}" srcOrd="10" destOrd="0" presId="urn:microsoft.com/office/officeart/2005/8/layout/list1"/>
    <dgm:cxn modelId="{511B796D-31F9-4EC8-BC84-AA76D21FEDFB}" type="presParOf" srcId="{296BFFCD-4AF5-47BA-8EEC-CEBC0C1ECAF8}" destId="{7F9CB33A-93D2-4E2C-8737-B5F4E5664BB3}" srcOrd="11" destOrd="0" presId="urn:microsoft.com/office/officeart/2005/8/layout/list1"/>
    <dgm:cxn modelId="{350D791F-4611-439A-88B0-81E476A16DD7}" type="presParOf" srcId="{296BFFCD-4AF5-47BA-8EEC-CEBC0C1ECAF8}" destId="{645E4788-BA4B-41FE-A9FA-DBEFB594AD95}" srcOrd="12" destOrd="0" presId="urn:microsoft.com/office/officeart/2005/8/layout/list1"/>
    <dgm:cxn modelId="{52CACFEB-E8D3-4791-A4F6-E2FC94C6BE5B}" type="presParOf" srcId="{645E4788-BA4B-41FE-A9FA-DBEFB594AD95}" destId="{4AEC7E0D-247F-4C64-A5F6-E458E422E539}" srcOrd="0" destOrd="0" presId="urn:microsoft.com/office/officeart/2005/8/layout/list1"/>
    <dgm:cxn modelId="{0934F5C8-62C5-421C-BAED-6F285C4FF50F}" type="presParOf" srcId="{645E4788-BA4B-41FE-A9FA-DBEFB594AD95}" destId="{BE723878-4396-444B-98F2-F313128AEE7A}" srcOrd="1" destOrd="0" presId="urn:microsoft.com/office/officeart/2005/8/layout/list1"/>
    <dgm:cxn modelId="{55E505AC-AF3B-45B8-A4CC-A70013920733}" type="presParOf" srcId="{296BFFCD-4AF5-47BA-8EEC-CEBC0C1ECAF8}" destId="{B03D01F1-690C-4C58-8CC2-8A5A0AA725F3}" srcOrd="13" destOrd="0" presId="urn:microsoft.com/office/officeart/2005/8/layout/list1"/>
    <dgm:cxn modelId="{7C3E88DD-94F2-414D-A5F2-83B0EF87900C}" type="presParOf" srcId="{296BFFCD-4AF5-47BA-8EEC-CEBC0C1ECAF8}" destId="{E41216D1-EA8F-47A0-AC5C-2D0A97311E6C}" srcOrd="14" destOrd="0" presId="urn:microsoft.com/office/officeart/2005/8/layout/list1"/>
    <dgm:cxn modelId="{0E44732B-202F-4F0B-A0C7-96694098C5A2}" type="presParOf" srcId="{296BFFCD-4AF5-47BA-8EEC-CEBC0C1ECAF8}" destId="{DDFEAC01-CF8D-462D-A435-478B56C99BD4}" srcOrd="15" destOrd="0" presId="urn:microsoft.com/office/officeart/2005/8/layout/list1"/>
    <dgm:cxn modelId="{392BD968-FC1D-4740-9CE1-4A1DC48013DE}" type="presParOf" srcId="{296BFFCD-4AF5-47BA-8EEC-CEBC0C1ECAF8}" destId="{AA139C75-60DA-4F79-96C1-84C2BA226097}" srcOrd="16" destOrd="0" presId="urn:microsoft.com/office/officeart/2005/8/layout/list1"/>
    <dgm:cxn modelId="{4AADB641-A095-42C0-8335-7E4D968AFC1C}" type="presParOf" srcId="{AA139C75-60DA-4F79-96C1-84C2BA226097}" destId="{316FDA18-61E5-4BDB-940F-1686F6F3EE88}" srcOrd="0" destOrd="0" presId="urn:microsoft.com/office/officeart/2005/8/layout/list1"/>
    <dgm:cxn modelId="{D0CADDC0-2CF8-41B3-9AF6-3EA72786A655}" type="presParOf" srcId="{AA139C75-60DA-4F79-96C1-84C2BA226097}" destId="{5F1D2387-68AE-43AD-8592-0FD9CD20EDE2}" srcOrd="1" destOrd="0" presId="urn:microsoft.com/office/officeart/2005/8/layout/list1"/>
    <dgm:cxn modelId="{5B093B16-2398-44CB-93AE-AD56CC7D8EAD}" type="presParOf" srcId="{296BFFCD-4AF5-47BA-8EEC-CEBC0C1ECAF8}" destId="{24D70E94-1B4C-4096-8C57-F615DB6E365F}" srcOrd="17" destOrd="0" presId="urn:microsoft.com/office/officeart/2005/8/layout/list1"/>
    <dgm:cxn modelId="{1557FA74-D98D-4E3E-AEAA-8B410FCA7257}" type="presParOf" srcId="{296BFFCD-4AF5-47BA-8EEC-CEBC0C1ECAF8}" destId="{992F53F6-E2BF-431A-BA04-D50A624BD101}" srcOrd="18" destOrd="0" presId="urn:microsoft.com/office/officeart/2005/8/layout/list1"/>
    <dgm:cxn modelId="{A3EE581D-5DE6-44D2-98A5-94395737C724}" type="presParOf" srcId="{296BFFCD-4AF5-47BA-8EEC-CEBC0C1ECAF8}" destId="{D027FB7A-C137-42EF-B1D3-95AC40D65523}" srcOrd="19" destOrd="0" presId="urn:microsoft.com/office/officeart/2005/8/layout/list1"/>
    <dgm:cxn modelId="{BBD25B89-AD60-4101-ABEA-1A656E8DFDDE}" type="presParOf" srcId="{296BFFCD-4AF5-47BA-8EEC-CEBC0C1ECAF8}" destId="{198B9692-4700-46E4-89C9-66F49B3EC5EE}" srcOrd="20" destOrd="0" presId="urn:microsoft.com/office/officeart/2005/8/layout/list1"/>
    <dgm:cxn modelId="{2CF90F62-520E-4871-B631-75B15C9BF931}" type="presParOf" srcId="{198B9692-4700-46E4-89C9-66F49B3EC5EE}" destId="{614CF89C-785F-477B-A9A6-256D84D2F3B7}" srcOrd="0" destOrd="0" presId="urn:microsoft.com/office/officeart/2005/8/layout/list1"/>
    <dgm:cxn modelId="{639619D9-B7B4-4B05-903D-2575BD7559C0}" type="presParOf" srcId="{198B9692-4700-46E4-89C9-66F49B3EC5EE}" destId="{8BB26C7F-4042-4EFD-B957-971AA2B75697}" srcOrd="1" destOrd="0" presId="urn:microsoft.com/office/officeart/2005/8/layout/list1"/>
    <dgm:cxn modelId="{4E1F1FCD-1AFA-4B05-8626-04976EE54468}" type="presParOf" srcId="{296BFFCD-4AF5-47BA-8EEC-CEBC0C1ECAF8}" destId="{FCBAF069-366E-451D-B546-E3A9F79AC3FD}" srcOrd="21" destOrd="0" presId="urn:microsoft.com/office/officeart/2005/8/layout/list1"/>
    <dgm:cxn modelId="{15A4FC79-4698-41D7-A931-CA25FA0E1730}" type="presParOf" srcId="{296BFFCD-4AF5-47BA-8EEC-CEBC0C1ECAF8}" destId="{0186359F-C4B4-4B97-A9B9-93F355AC4F56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256B3-2567-4165-9720-38185B62B5F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FFDC6A-26C8-4C11-89D9-E1325A039FBA}">
      <dgm:prSet phldrT="[Текст]" custT="1"/>
      <dgm:spPr/>
      <dgm:t>
        <a:bodyPr/>
        <a:lstStyle/>
        <a:p>
          <a:r>
            <a:rPr lang="ru-RU" sz="2400" b="1" u="none" dirty="0" smtClean="0"/>
            <a:t>Формы получения образования</a:t>
          </a:r>
          <a:endParaRPr lang="ru-RU" sz="2400" b="1" dirty="0"/>
        </a:p>
      </dgm:t>
    </dgm:pt>
    <dgm:pt modelId="{97AAE9C7-996E-4D66-8C79-D702FB4D4D4A}" type="parTrans" cxnId="{53BBE8A7-1B7F-4510-A0F5-39598D689A6C}">
      <dgm:prSet/>
      <dgm:spPr/>
      <dgm:t>
        <a:bodyPr/>
        <a:lstStyle/>
        <a:p>
          <a:endParaRPr lang="ru-RU"/>
        </a:p>
      </dgm:t>
    </dgm:pt>
    <dgm:pt modelId="{A7ECE444-CB07-46A4-99F3-6395807F1287}" type="sibTrans" cxnId="{53BBE8A7-1B7F-4510-A0F5-39598D689A6C}">
      <dgm:prSet/>
      <dgm:spPr/>
      <dgm:t>
        <a:bodyPr/>
        <a:lstStyle/>
        <a:p>
          <a:endParaRPr lang="ru-RU"/>
        </a:p>
      </dgm:t>
    </dgm:pt>
    <dgm:pt modelId="{D4BD2415-AC37-400D-A024-113EC10D153A}">
      <dgm:prSet phldrT="[Текст]" custT="1"/>
      <dgm:spPr/>
      <dgm:t>
        <a:bodyPr/>
        <a:lstStyle/>
        <a:p>
          <a:r>
            <a:rPr lang="ru-RU" sz="2000" b="1" i="1" dirty="0" smtClean="0"/>
            <a:t>ОЧНАЯ</a:t>
          </a:r>
          <a:endParaRPr lang="ru-RU" sz="2000" b="1" i="1" dirty="0"/>
        </a:p>
      </dgm:t>
    </dgm:pt>
    <dgm:pt modelId="{5EBC2228-3822-4C5B-98B0-F42CBE781E4A}" type="parTrans" cxnId="{1741E5F3-F7CE-497B-9DEA-1929C899FCA0}">
      <dgm:prSet/>
      <dgm:spPr/>
      <dgm:t>
        <a:bodyPr/>
        <a:lstStyle/>
        <a:p>
          <a:endParaRPr lang="ru-RU"/>
        </a:p>
      </dgm:t>
    </dgm:pt>
    <dgm:pt modelId="{F595FF01-470B-42AB-962F-9408538B51D6}" type="sibTrans" cxnId="{1741E5F3-F7CE-497B-9DEA-1929C899FCA0}">
      <dgm:prSet/>
      <dgm:spPr/>
      <dgm:t>
        <a:bodyPr/>
        <a:lstStyle/>
        <a:p>
          <a:endParaRPr lang="ru-RU"/>
        </a:p>
      </dgm:t>
    </dgm:pt>
    <dgm:pt modelId="{CF4F311E-929B-40E0-A685-367DFF64F24C}">
      <dgm:prSet phldrT="[Текст]" custT="1"/>
      <dgm:spPr/>
      <dgm:t>
        <a:bodyPr/>
        <a:lstStyle/>
        <a:p>
          <a:r>
            <a:rPr lang="ru-RU" sz="2000" b="1" i="1" dirty="0" smtClean="0"/>
            <a:t>ЗАОЧНАЯ</a:t>
          </a:r>
          <a:endParaRPr lang="ru-RU" sz="2000" b="1" i="1" dirty="0"/>
        </a:p>
      </dgm:t>
    </dgm:pt>
    <dgm:pt modelId="{F977E699-A913-4CB0-9C57-E4CFCECBB59F}" type="parTrans" cxnId="{E164B736-8D95-46A1-9931-B3D3BA12EF76}">
      <dgm:prSet/>
      <dgm:spPr/>
      <dgm:t>
        <a:bodyPr/>
        <a:lstStyle/>
        <a:p>
          <a:endParaRPr lang="ru-RU"/>
        </a:p>
      </dgm:t>
    </dgm:pt>
    <dgm:pt modelId="{2CAAC79D-D2C7-4546-A3D8-DDF456896DD2}" type="sibTrans" cxnId="{E164B736-8D95-46A1-9931-B3D3BA12EF76}">
      <dgm:prSet/>
      <dgm:spPr/>
      <dgm:t>
        <a:bodyPr/>
        <a:lstStyle/>
        <a:p>
          <a:endParaRPr lang="ru-RU"/>
        </a:p>
      </dgm:t>
    </dgm:pt>
    <dgm:pt modelId="{37C8033D-FBDA-4D30-A00B-214F276BA37F}">
      <dgm:prSet phldrT="[Текст]" custT="1"/>
      <dgm:spPr/>
      <dgm:t>
        <a:bodyPr/>
        <a:lstStyle/>
        <a:p>
          <a:r>
            <a:rPr lang="ru-RU" sz="2400" b="1" dirty="0" smtClean="0"/>
            <a:t>Уровни изучения образовательной области</a:t>
          </a:r>
          <a:endParaRPr lang="ru-RU" sz="2400" b="1" dirty="0"/>
        </a:p>
      </dgm:t>
    </dgm:pt>
    <dgm:pt modelId="{D0C581BC-4C67-4C71-AECB-7CA3A5688E73}" type="parTrans" cxnId="{F6F77520-87A4-42B9-A59C-A15CE988E448}">
      <dgm:prSet/>
      <dgm:spPr/>
      <dgm:t>
        <a:bodyPr/>
        <a:lstStyle/>
        <a:p>
          <a:endParaRPr lang="ru-RU"/>
        </a:p>
      </dgm:t>
    </dgm:pt>
    <dgm:pt modelId="{41AEF73E-5060-4006-A3DC-41FDA7EF44AF}" type="sibTrans" cxnId="{F6F77520-87A4-42B9-A59C-A15CE988E448}">
      <dgm:prSet/>
      <dgm:spPr/>
      <dgm:t>
        <a:bodyPr/>
        <a:lstStyle/>
        <a:p>
          <a:endParaRPr lang="ru-RU"/>
        </a:p>
      </dgm:t>
    </dgm:pt>
    <dgm:pt modelId="{11ACB947-D8E6-40D6-9001-F55D69C4E758}">
      <dgm:prSet phldrT="[Текст]" custT="1"/>
      <dgm:spPr/>
      <dgm:t>
        <a:bodyPr/>
        <a:lstStyle/>
        <a:p>
          <a:r>
            <a:rPr lang="ru-RU" sz="2000" b="1" i="1" dirty="0" smtClean="0"/>
            <a:t>БАЗОВЫЙ</a:t>
          </a:r>
          <a:endParaRPr lang="ru-RU" sz="2000" b="1" i="1" dirty="0"/>
        </a:p>
      </dgm:t>
    </dgm:pt>
    <dgm:pt modelId="{91263E3C-A355-4E89-AD95-9127E5082448}" type="parTrans" cxnId="{8F5333D6-83FF-4695-BE21-D062D9390113}">
      <dgm:prSet/>
      <dgm:spPr/>
      <dgm:t>
        <a:bodyPr/>
        <a:lstStyle/>
        <a:p>
          <a:endParaRPr lang="ru-RU"/>
        </a:p>
      </dgm:t>
    </dgm:pt>
    <dgm:pt modelId="{6C0E76F2-7A05-44C9-AADC-B5AFFD279F02}" type="sibTrans" cxnId="{8F5333D6-83FF-4695-BE21-D062D9390113}">
      <dgm:prSet/>
      <dgm:spPr/>
      <dgm:t>
        <a:bodyPr/>
        <a:lstStyle/>
        <a:p>
          <a:endParaRPr lang="ru-RU"/>
        </a:p>
      </dgm:t>
    </dgm:pt>
    <dgm:pt modelId="{1C0A9E6B-61AF-441A-A9AD-6C210AE12371}">
      <dgm:prSet phldrT="[Текст]" custT="1"/>
      <dgm:spPr/>
      <dgm:t>
        <a:bodyPr/>
        <a:lstStyle/>
        <a:p>
          <a:r>
            <a:rPr lang="ru-RU" sz="2000" b="1" i="1" dirty="0" smtClean="0"/>
            <a:t>ПОВЫШЕННЫЙ</a:t>
          </a:r>
          <a:endParaRPr lang="ru-RU" sz="2000" b="1" i="1" dirty="0"/>
        </a:p>
      </dgm:t>
    </dgm:pt>
    <dgm:pt modelId="{B8EB13ED-1301-4D3E-9864-4FB73A67B475}" type="parTrans" cxnId="{6133665D-B2CB-4DAB-88CF-6B25F3C95545}">
      <dgm:prSet/>
      <dgm:spPr/>
      <dgm:t>
        <a:bodyPr/>
        <a:lstStyle/>
        <a:p>
          <a:endParaRPr lang="ru-RU"/>
        </a:p>
      </dgm:t>
    </dgm:pt>
    <dgm:pt modelId="{016F7A35-C2A2-4BDF-A3DD-407A898CA660}" type="sibTrans" cxnId="{6133665D-B2CB-4DAB-88CF-6B25F3C95545}">
      <dgm:prSet/>
      <dgm:spPr/>
      <dgm:t>
        <a:bodyPr/>
        <a:lstStyle/>
        <a:p>
          <a:endParaRPr lang="ru-RU"/>
        </a:p>
      </dgm:t>
    </dgm:pt>
    <dgm:pt modelId="{FF6BFD0F-6B8A-4B18-A702-D048CF813878}">
      <dgm:prSet phldrT="[Текст]" custT="1"/>
      <dgm:spPr/>
      <dgm:t>
        <a:bodyPr/>
        <a:lstStyle/>
        <a:p>
          <a:r>
            <a:rPr lang="ru-RU" sz="2000" b="1" i="1" dirty="0" smtClean="0"/>
            <a:t>ДИСТАНЦИОННАЯ</a:t>
          </a:r>
          <a:endParaRPr lang="ru-RU" sz="2000" b="1" i="1" dirty="0"/>
        </a:p>
      </dgm:t>
    </dgm:pt>
    <dgm:pt modelId="{BF0BF514-59F0-4C3B-A7E8-D4B6C7C2184E}" type="parTrans" cxnId="{D23B409A-1083-49E4-A2D8-5D1009262754}">
      <dgm:prSet/>
      <dgm:spPr/>
      <dgm:t>
        <a:bodyPr/>
        <a:lstStyle/>
        <a:p>
          <a:endParaRPr lang="ru-RU"/>
        </a:p>
      </dgm:t>
    </dgm:pt>
    <dgm:pt modelId="{7CABA20F-5800-496D-829E-037D86190C74}" type="sibTrans" cxnId="{D23B409A-1083-49E4-A2D8-5D1009262754}">
      <dgm:prSet/>
      <dgm:spPr/>
      <dgm:t>
        <a:bodyPr/>
        <a:lstStyle/>
        <a:p>
          <a:endParaRPr lang="ru-RU"/>
        </a:p>
      </dgm:t>
    </dgm:pt>
    <dgm:pt modelId="{A4714C57-0372-432D-9745-990136B4535A}" type="pres">
      <dgm:prSet presAssocID="{556256B3-2567-4165-9720-38185B62B5F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07078D-D271-453D-B9B5-683C855479C9}" type="pres">
      <dgm:prSet presAssocID="{4EFFDC6A-26C8-4C11-89D9-E1325A039FBA}" presName="root" presStyleCnt="0"/>
      <dgm:spPr/>
    </dgm:pt>
    <dgm:pt modelId="{20955EA1-4ED0-424B-8C05-77745A4D5D9C}" type="pres">
      <dgm:prSet presAssocID="{4EFFDC6A-26C8-4C11-89D9-E1325A039FBA}" presName="rootComposite" presStyleCnt="0"/>
      <dgm:spPr/>
    </dgm:pt>
    <dgm:pt modelId="{1EF97027-1F01-434F-B7ED-7E26CFB0A29D}" type="pres">
      <dgm:prSet presAssocID="{4EFFDC6A-26C8-4C11-89D9-E1325A039FBA}" presName="rootText" presStyleLbl="node1" presStyleIdx="0" presStyleCnt="2" custScaleX="190255"/>
      <dgm:spPr/>
      <dgm:t>
        <a:bodyPr/>
        <a:lstStyle/>
        <a:p>
          <a:endParaRPr lang="ru-RU"/>
        </a:p>
      </dgm:t>
    </dgm:pt>
    <dgm:pt modelId="{C3C17503-D513-4FC8-88A5-713054732587}" type="pres">
      <dgm:prSet presAssocID="{4EFFDC6A-26C8-4C11-89D9-E1325A039FBA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445026-66EC-4E2D-8E36-CA1100E81DD0}" type="pres">
      <dgm:prSet presAssocID="{4EFFDC6A-26C8-4C11-89D9-E1325A039FBA}" presName="childShape" presStyleCnt="0"/>
      <dgm:spPr/>
    </dgm:pt>
    <dgm:pt modelId="{C5A8D341-36B8-476A-B072-45E647A008C3}" type="pres">
      <dgm:prSet presAssocID="{5EBC2228-3822-4C5B-98B0-F42CBE781E4A}" presName="Name13" presStyleLbl="parChTrans1D2" presStyleIdx="0" presStyleCnt="5"/>
      <dgm:spPr/>
      <dgm:t>
        <a:bodyPr/>
        <a:lstStyle/>
        <a:p>
          <a:endParaRPr lang="ru-RU"/>
        </a:p>
      </dgm:t>
    </dgm:pt>
    <dgm:pt modelId="{CC29E29D-8B8F-402E-95F5-20275B11506C}" type="pres">
      <dgm:prSet presAssocID="{D4BD2415-AC37-400D-A024-113EC10D153A}" presName="childText" presStyleLbl="bgAcc1" presStyleIdx="0" presStyleCnt="5" custScaleY="57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C5B9B-EF8E-4400-A3ED-9F03C530A7C9}" type="pres">
      <dgm:prSet presAssocID="{F977E699-A913-4CB0-9C57-E4CFCECBB59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8B789043-7463-44F5-A5CA-2D66339F2B2D}" type="pres">
      <dgm:prSet presAssocID="{CF4F311E-929B-40E0-A685-367DFF64F24C}" presName="childText" presStyleLbl="bgAcc1" presStyleIdx="1" presStyleCnt="5" custScaleY="63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3B11-460C-4BC2-B998-E9CFAB8F4599}" type="pres">
      <dgm:prSet presAssocID="{BF0BF514-59F0-4C3B-A7E8-D4B6C7C2184E}" presName="Name13" presStyleLbl="parChTrans1D2" presStyleIdx="2" presStyleCnt="5"/>
      <dgm:spPr/>
      <dgm:t>
        <a:bodyPr/>
        <a:lstStyle/>
        <a:p>
          <a:endParaRPr lang="ru-RU"/>
        </a:p>
      </dgm:t>
    </dgm:pt>
    <dgm:pt modelId="{1ECC766D-BFF2-46BD-A707-41DEBBCE78E2}" type="pres">
      <dgm:prSet presAssocID="{FF6BFD0F-6B8A-4B18-A702-D048CF813878}" presName="childText" presStyleLbl="bgAcc1" presStyleIdx="2" presStyleCnt="5" custScaleX="183961" custScaleY="6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F9355-CD44-4D87-BBC3-3B6F5C69BE0F}" type="pres">
      <dgm:prSet presAssocID="{37C8033D-FBDA-4D30-A00B-214F276BA37F}" presName="root" presStyleCnt="0"/>
      <dgm:spPr/>
    </dgm:pt>
    <dgm:pt modelId="{67483589-6C95-43EF-B473-B418F6E78E73}" type="pres">
      <dgm:prSet presAssocID="{37C8033D-FBDA-4D30-A00B-214F276BA37F}" presName="rootComposite" presStyleCnt="0"/>
      <dgm:spPr/>
    </dgm:pt>
    <dgm:pt modelId="{5BF2428D-07BD-4D8D-9089-5169B87D1A34}" type="pres">
      <dgm:prSet presAssocID="{37C8033D-FBDA-4D30-A00B-214F276BA37F}" presName="rootText" presStyleLbl="node1" presStyleIdx="1" presStyleCnt="2" custScaleX="235144"/>
      <dgm:spPr/>
      <dgm:t>
        <a:bodyPr/>
        <a:lstStyle/>
        <a:p>
          <a:endParaRPr lang="ru-RU"/>
        </a:p>
      </dgm:t>
    </dgm:pt>
    <dgm:pt modelId="{FF627533-3665-4E46-8BBD-8D78FFEAA37E}" type="pres">
      <dgm:prSet presAssocID="{37C8033D-FBDA-4D30-A00B-214F276BA37F}" presName="rootConnector" presStyleLbl="node1" presStyleIdx="1" presStyleCnt="2"/>
      <dgm:spPr/>
      <dgm:t>
        <a:bodyPr/>
        <a:lstStyle/>
        <a:p>
          <a:endParaRPr lang="ru-RU"/>
        </a:p>
      </dgm:t>
    </dgm:pt>
    <dgm:pt modelId="{6E425839-3510-466F-804D-344D1F7938DE}" type="pres">
      <dgm:prSet presAssocID="{37C8033D-FBDA-4D30-A00B-214F276BA37F}" presName="childShape" presStyleCnt="0"/>
      <dgm:spPr/>
    </dgm:pt>
    <dgm:pt modelId="{15E4EE86-3235-4792-9615-E35055CCF4D1}" type="pres">
      <dgm:prSet presAssocID="{91263E3C-A355-4E89-AD95-9127E508244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DFDCC781-58CC-4CD9-AD3E-95B9A17C208A}" type="pres">
      <dgm:prSet presAssocID="{11ACB947-D8E6-40D6-9001-F55D69C4E758}" presName="childText" presStyleLbl="bgAcc1" presStyleIdx="3" presStyleCnt="5" custScaleY="63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F8934-A2FF-46EA-8736-0DECA5752E7E}" type="pres">
      <dgm:prSet presAssocID="{B8EB13ED-1301-4D3E-9864-4FB73A67B475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CBB4EF5-36D3-4C7E-815B-446A2F05459A}" type="pres">
      <dgm:prSet presAssocID="{1C0A9E6B-61AF-441A-A9AD-6C210AE12371}" presName="childText" presStyleLbl="bgAcc1" presStyleIdx="4" presStyleCnt="5" custScaleX="177272" custScaleY="64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3B409A-1083-49E4-A2D8-5D1009262754}" srcId="{4EFFDC6A-26C8-4C11-89D9-E1325A039FBA}" destId="{FF6BFD0F-6B8A-4B18-A702-D048CF813878}" srcOrd="2" destOrd="0" parTransId="{BF0BF514-59F0-4C3B-A7E8-D4B6C7C2184E}" sibTransId="{7CABA20F-5800-496D-829E-037D86190C74}"/>
    <dgm:cxn modelId="{53BBE8A7-1B7F-4510-A0F5-39598D689A6C}" srcId="{556256B3-2567-4165-9720-38185B62B5FA}" destId="{4EFFDC6A-26C8-4C11-89D9-E1325A039FBA}" srcOrd="0" destOrd="0" parTransId="{97AAE9C7-996E-4D66-8C79-D702FB4D4D4A}" sibTransId="{A7ECE444-CB07-46A4-99F3-6395807F1287}"/>
    <dgm:cxn modelId="{719A0805-2D41-4835-B286-0369D8936F96}" type="presOf" srcId="{11ACB947-D8E6-40D6-9001-F55D69C4E758}" destId="{DFDCC781-58CC-4CD9-AD3E-95B9A17C208A}" srcOrd="0" destOrd="0" presId="urn:microsoft.com/office/officeart/2005/8/layout/hierarchy3"/>
    <dgm:cxn modelId="{6133665D-B2CB-4DAB-88CF-6B25F3C95545}" srcId="{37C8033D-FBDA-4D30-A00B-214F276BA37F}" destId="{1C0A9E6B-61AF-441A-A9AD-6C210AE12371}" srcOrd="1" destOrd="0" parTransId="{B8EB13ED-1301-4D3E-9864-4FB73A67B475}" sibTransId="{016F7A35-C2A2-4BDF-A3DD-407A898CA660}"/>
    <dgm:cxn modelId="{4016E6CB-D3B3-42D9-9B4D-91FE48C929E7}" type="presOf" srcId="{37C8033D-FBDA-4D30-A00B-214F276BA37F}" destId="{FF627533-3665-4E46-8BBD-8D78FFEAA37E}" srcOrd="1" destOrd="0" presId="urn:microsoft.com/office/officeart/2005/8/layout/hierarchy3"/>
    <dgm:cxn modelId="{4A8B0912-B5B3-4073-BB44-4B5807596F32}" type="presOf" srcId="{556256B3-2567-4165-9720-38185B62B5FA}" destId="{A4714C57-0372-432D-9745-990136B4535A}" srcOrd="0" destOrd="0" presId="urn:microsoft.com/office/officeart/2005/8/layout/hierarchy3"/>
    <dgm:cxn modelId="{3860F65B-914F-441C-B17D-870FE017B7AA}" type="presOf" srcId="{D4BD2415-AC37-400D-A024-113EC10D153A}" destId="{CC29E29D-8B8F-402E-95F5-20275B11506C}" srcOrd="0" destOrd="0" presId="urn:microsoft.com/office/officeart/2005/8/layout/hierarchy3"/>
    <dgm:cxn modelId="{E164B736-8D95-46A1-9931-B3D3BA12EF76}" srcId="{4EFFDC6A-26C8-4C11-89D9-E1325A039FBA}" destId="{CF4F311E-929B-40E0-A685-367DFF64F24C}" srcOrd="1" destOrd="0" parTransId="{F977E699-A913-4CB0-9C57-E4CFCECBB59F}" sibTransId="{2CAAC79D-D2C7-4546-A3D8-DDF456896DD2}"/>
    <dgm:cxn modelId="{8F7409C1-A2FF-4655-9A3E-AD8B1FDD7D09}" type="presOf" srcId="{4EFFDC6A-26C8-4C11-89D9-E1325A039FBA}" destId="{C3C17503-D513-4FC8-88A5-713054732587}" srcOrd="1" destOrd="0" presId="urn:microsoft.com/office/officeart/2005/8/layout/hierarchy3"/>
    <dgm:cxn modelId="{4BD5C16B-91B5-42E8-82EE-ADEAA5BD8B24}" type="presOf" srcId="{5EBC2228-3822-4C5B-98B0-F42CBE781E4A}" destId="{C5A8D341-36B8-476A-B072-45E647A008C3}" srcOrd="0" destOrd="0" presId="urn:microsoft.com/office/officeart/2005/8/layout/hierarchy3"/>
    <dgm:cxn modelId="{B5F57CAE-E009-43CF-B3A5-3403365A4C95}" type="presOf" srcId="{37C8033D-FBDA-4D30-A00B-214F276BA37F}" destId="{5BF2428D-07BD-4D8D-9089-5169B87D1A34}" srcOrd="0" destOrd="0" presId="urn:microsoft.com/office/officeart/2005/8/layout/hierarchy3"/>
    <dgm:cxn modelId="{F6F77520-87A4-42B9-A59C-A15CE988E448}" srcId="{556256B3-2567-4165-9720-38185B62B5FA}" destId="{37C8033D-FBDA-4D30-A00B-214F276BA37F}" srcOrd="1" destOrd="0" parTransId="{D0C581BC-4C67-4C71-AECB-7CA3A5688E73}" sibTransId="{41AEF73E-5060-4006-A3DC-41FDA7EF44AF}"/>
    <dgm:cxn modelId="{28E68750-9299-4F25-942C-7C826B137741}" type="presOf" srcId="{F977E699-A913-4CB0-9C57-E4CFCECBB59F}" destId="{4FFC5B9B-EF8E-4400-A3ED-9F03C530A7C9}" srcOrd="0" destOrd="0" presId="urn:microsoft.com/office/officeart/2005/8/layout/hierarchy3"/>
    <dgm:cxn modelId="{29D9FDA6-1C67-46BB-B61D-B9BE040AF85A}" type="presOf" srcId="{1C0A9E6B-61AF-441A-A9AD-6C210AE12371}" destId="{6CBB4EF5-36D3-4C7E-815B-446A2F05459A}" srcOrd="0" destOrd="0" presId="urn:microsoft.com/office/officeart/2005/8/layout/hierarchy3"/>
    <dgm:cxn modelId="{81F761B6-AF06-47C2-98A9-7683E7F9742A}" type="presOf" srcId="{B8EB13ED-1301-4D3E-9864-4FB73A67B475}" destId="{4C2F8934-A2FF-46EA-8736-0DECA5752E7E}" srcOrd="0" destOrd="0" presId="urn:microsoft.com/office/officeart/2005/8/layout/hierarchy3"/>
    <dgm:cxn modelId="{8F5333D6-83FF-4695-BE21-D062D9390113}" srcId="{37C8033D-FBDA-4D30-A00B-214F276BA37F}" destId="{11ACB947-D8E6-40D6-9001-F55D69C4E758}" srcOrd="0" destOrd="0" parTransId="{91263E3C-A355-4E89-AD95-9127E5082448}" sibTransId="{6C0E76F2-7A05-44C9-AADC-B5AFFD279F02}"/>
    <dgm:cxn modelId="{1741E5F3-F7CE-497B-9DEA-1929C899FCA0}" srcId="{4EFFDC6A-26C8-4C11-89D9-E1325A039FBA}" destId="{D4BD2415-AC37-400D-A024-113EC10D153A}" srcOrd="0" destOrd="0" parTransId="{5EBC2228-3822-4C5B-98B0-F42CBE781E4A}" sibTransId="{F595FF01-470B-42AB-962F-9408538B51D6}"/>
    <dgm:cxn modelId="{3235BEAB-10CD-4D37-B771-BC5F219C8696}" type="presOf" srcId="{BF0BF514-59F0-4C3B-A7E8-D4B6C7C2184E}" destId="{729C3B11-460C-4BC2-B998-E9CFAB8F4599}" srcOrd="0" destOrd="0" presId="urn:microsoft.com/office/officeart/2005/8/layout/hierarchy3"/>
    <dgm:cxn modelId="{48DA6E2C-15F5-4EAA-B687-F7AB735B835A}" type="presOf" srcId="{91263E3C-A355-4E89-AD95-9127E5082448}" destId="{15E4EE86-3235-4792-9615-E35055CCF4D1}" srcOrd="0" destOrd="0" presId="urn:microsoft.com/office/officeart/2005/8/layout/hierarchy3"/>
    <dgm:cxn modelId="{163B0675-CCB5-4ABE-A543-2F517DB7EAAA}" type="presOf" srcId="{FF6BFD0F-6B8A-4B18-A702-D048CF813878}" destId="{1ECC766D-BFF2-46BD-A707-41DEBBCE78E2}" srcOrd="0" destOrd="0" presId="urn:microsoft.com/office/officeart/2005/8/layout/hierarchy3"/>
    <dgm:cxn modelId="{EEEC1B98-940E-47BB-9581-152F5CB7B0C5}" type="presOf" srcId="{CF4F311E-929B-40E0-A685-367DFF64F24C}" destId="{8B789043-7463-44F5-A5CA-2D66339F2B2D}" srcOrd="0" destOrd="0" presId="urn:microsoft.com/office/officeart/2005/8/layout/hierarchy3"/>
    <dgm:cxn modelId="{89A70F1B-60F4-45DB-A8FC-D9293DB4468B}" type="presOf" srcId="{4EFFDC6A-26C8-4C11-89D9-E1325A039FBA}" destId="{1EF97027-1F01-434F-B7ED-7E26CFB0A29D}" srcOrd="0" destOrd="0" presId="urn:microsoft.com/office/officeart/2005/8/layout/hierarchy3"/>
    <dgm:cxn modelId="{1313AFDD-36DC-47C4-A64C-4E9A169F1598}" type="presParOf" srcId="{A4714C57-0372-432D-9745-990136B4535A}" destId="{AA07078D-D271-453D-B9B5-683C855479C9}" srcOrd="0" destOrd="0" presId="urn:microsoft.com/office/officeart/2005/8/layout/hierarchy3"/>
    <dgm:cxn modelId="{5EE573EC-492B-4C9C-94BB-DB44A90A1C0F}" type="presParOf" srcId="{AA07078D-D271-453D-B9B5-683C855479C9}" destId="{20955EA1-4ED0-424B-8C05-77745A4D5D9C}" srcOrd="0" destOrd="0" presId="urn:microsoft.com/office/officeart/2005/8/layout/hierarchy3"/>
    <dgm:cxn modelId="{BF4CCA3A-4B27-40A5-BF14-120542627272}" type="presParOf" srcId="{20955EA1-4ED0-424B-8C05-77745A4D5D9C}" destId="{1EF97027-1F01-434F-B7ED-7E26CFB0A29D}" srcOrd="0" destOrd="0" presId="urn:microsoft.com/office/officeart/2005/8/layout/hierarchy3"/>
    <dgm:cxn modelId="{7AFCB35D-17DF-45D7-8A63-B79F6786E98A}" type="presParOf" srcId="{20955EA1-4ED0-424B-8C05-77745A4D5D9C}" destId="{C3C17503-D513-4FC8-88A5-713054732587}" srcOrd="1" destOrd="0" presId="urn:microsoft.com/office/officeart/2005/8/layout/hierarchy3"/>
    <dgm:cxn modelId="{5DF33A59-971C-4295-B732-E0D356969440}" type="presParOf" srcId="{AA07078D-D271-453D-B9B5-683C855479C9}" destId="{15445026-66EC-4E2D-8E36-CA1100E81DD0}" srcOrd="1" destOrd="0" presId="urn:microsoft.com/office/officeart/2005/8/layout/hierarchy3"/>
    <dgm:cxn modelId="{B2C3B393-BDD8-46A3-902A-114B6C0C9A93}" type="presParOf" srcId="{15445026-66EC-4E2D-8E36-CA1100E81DD0}" destId="{C5A8D341-36B8-476A-B072-45E647A008C3}" srcOrd="0" destOrd="0" presId="urn:microsoft.com/office/officeart/2005/8/layout/hierarchy3"/>
    <dgm:cxn modelId="{9F3018D5-9ADA-4654-B92F-8A05D5A54930}" type="presParOf" srcId="{15445026-66EC-4E2D-8E36-CA1100E81DD0}" destId="{CC29E29D-8B8F-402E-95F5-20275B11506C}" srcOrd="1" destOrd="0" presId="urn:microsoft.com/office/officeart/2005/8/layout/hierarchy3"/>
    <dgm:cxn modelId="{D2ED1E12-5322-4D59-A4B9-BA3ED923B12E}" type="presParOf" srcId="{15445026-66EC-4E2D-8E36-CA1100E81DD0}" destId="{4FFC5B9B-EF8E-4400-A3ED-9F03C530A7C9}" srcOrd="2" destOrd="0" presId="urn:microsoft.com/office/officeart/2005/8/layout/hierarchy3"/>
    <dgm:cxn modelId="{0403FF8D-538C-41D5-ADDA-D0C5B20A62A9}" type="presParOf" srcId="{15445026-66EC-4E2D-8E36-CA1100E81DD0}" destId="{8B789043-7463-44F5-A5CA-2D66339F2B2D}" srcOrd="3" destOrd="0" presId="urn:microsoft.com/office/officeart/2005/8/layout/hierarchy3"/>
    <dgm:cxn modelId="{7B9F599A-7009-46A3-A50E-33C5CFE340AB}" type="presParOf" srcId="{15445026-66EC-4E2D-8E36-CA1100E81DD0}" destId="{729C3B11-460C-4BC2-B998-E9CFAB8F4599}" srcOrd="4" destOrd="0" presId="urn:microsoft.com/office/officeart/2005/8/layout/hierarchy3"/>
    <dgm:cxn modelId="{F0BD8779-D859-407C-BF9D-F3E28C262FBF}" type="presParOf" srcId="{15445026-66EC-4E2D-8E36-CA1100E81DD0}" destId="{1ECC766D-BFF2-46BD-A707-41DEBBCE78E2}" srcOrd="5" destOrd="0" presId="urn:microsoft.com/office/officeart/2005/8/layout/hierarchy3"/>
    <dgm:cxn modelId="{12E91857-58B7-48CC-A992-411AB714D2B8}" type="presParOf" srcId="{A4714C57-0372-432D-9745-990136B4535A}" destId="{B66F9355-CD44-4D87-BBC3-3B6F5C69BE0F}" srcOrd="1" destOrd="0" presId="urn:microsoft.com/office/officeart/2005/8/layout/hierarchy3"/>
    <dgm:cxn modelId="{BFF554D6-A742-42B1-B8D7-D9D6BFC7CDF4}" type="presParOf" srcId="{B66F9355-CD44-4D87-BBC3-3B6F5C69BE0F}" destId="{67483589-6C95-43EF-B473-B418F6E78E73}" srcOrd="0" destOrd="0" presId="urn:microsoft.com/office/officeart/2005/8/layout/hierarchy3"/>
    <dgm:cxn modelId="{0CF3361E-3378-4D8D-ABE9-E4BCFADBFFF3}" type="presParOf" srcId="{67483589-6C95-43EF-B473-B418F6E78E73}" destId="{5BF2428D-07BD-4D8D-9089-5169B87D1A34}" srcOrd="0" destOrd="0" presId="urn:microsoft.com/office/officeart/2005/8/layout/hierarchy3"/>
    <dgm:cxn modelId="{CF0364FA-6407-46DC-98F2-7BFCAD45EF9D}" type="presParOf" srcId="{67483589-6C95-43EF-B473-B418F6E78E73}" destId="{FF627533-3665-4E46-8BBD-8D78FFEAA37E}" srcOrd="1" destOrd="0" presId="urn:microsoft.com/office/officeart/2005/8/layout/hierarchy3"/>
    <dgm:cxn modelId="{9D8F99FF-07EC-41B2-983D-CBF5B28942EF}" type="presParOf" srcId="{B66F9355-CD44-4D87-BBC3-3B6F5C69BE0F}" destId="{6E425839-3510-466F-804D-344D1F7938DE}" srcOrd="1" destOrd="0" presId="urn:microsoft.com/office/officeart/2005/8/layout/hierarchy3"/>
    <dgm:cxn modelId="{F2213E0D-6829-4012-9C1C-751966B3240F}" type="presParOf" srcId="{6E425839-3510-466F-804D-344D1F7938DE}" destId="{15E4EE86-3235-4792-9615-E35055CCF4D1}" srcOrd="0" destOrd="0" presId="urn:microsoft.com/office/officeart/2005/8/layout/hierarchy3"/>
    <dgm:cxn modelId="{95A5363A-DD45-4F04-98C5-E6892197C67E}" type="presParOf" srcId="{6E425839-3510-466F-804D-344D1F7938DE}" destId="{DFDCC781-58CC-4CD9-AD3E-95B9A17C208A}" srcOrd="1" destOrd="0" presId="urn:microsoft.com/office/officeart/2005/8/layout/hierarchy3"/>
    <dgm:cxn modelId="{9E65110C-7F89-4FBD-81E7-FC8F7B3FF35B}" type="presParOf" srcId="{6E425839-3510-466F-804D-344D1F7938DE}" destId="{4C2F8934-A2FF-46EA-8736-0DECA5752E7E}" srcOrd="2" destOrd="0" presId="urn:microsoft.com/office/officeart/2005/8/layout/hierarchy3"/>
    <dgm:cxn modelId="{4A7FEA6A-434C-4818-B9B1-17B60EA14E7D}" type="presParOf" srcId="{6E425839-3510-466F-804D-344D1F7938DE}" destId="{6CBB4EF5-36D3-4C7E-815B-446A2F05459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EA963-AEB9-4DD1-BDB9-C6888BEADDC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8F52F3E-8150-41F1-AE7A-8C417FB6FF08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1"/>
              </a:solidFill>
            </a:rPr>
            <a:t>Гриф согласования программы с его учредителем (или местным исполнительным и распорядительным органом) </a:t>
          </a:r>
          <a:r>
            <a:rPr lang="ru-RU" sz="2000" b="1" dirty="0" smtClean="0">
              <a:solidFill>
                <a:srgbClr val="FF0000"/>
              </a:solidFill>
            </a:rPr>
            <a:t>состоит</a:t>
          </a:r>
          <a:r>
            <a:rPr lang="ru-RU" sz="2000" b="1" dirty="0" smtClean="0"/>
            <a:t> </a:t>
          </a:r>
          <a:r>
            <a:rPr lang="ru-RU" sz="2000" b="1" dirty="0" smtClean="0">
              <a:solidFill>
                <a:schemeClr val="tx1"/>
              </a:solidFill>
            </a:rPr>
            <a:t>из слова </a:t>
          </a:r>
          <a:r>
            <a:rPr lang="ru-RU" sz="2000" b="1" dirty="0" smtClean="0">
              <a:solidFill>
                <a:srgbClr val="FF0000"/>
              </a:solidFill>
            </a:rPr>
            <a:t>«СОГЛАСОВАНО», наименования должности лица, </a:t>
          </a:r>
          <a:r>
            <a:rPr lang="ru-RU" sz="2000" b="1" dirty="0" smtClean="0"/>
            <a:t>с </a:t>
          </a:r>
          <a:r>
            <a:rPr lang="ru-RU" sz="2000" b="1" dirty="0" smtClean="0">
              <a:solidFill>
                <a:schemeClr val="tx1"/>
              </a:solidFill>
            </a:rPr>
            <a:t>которым согласовывается документ, </a:t>
          </a:r>
          <a:r>
            <a:rPr lang="ru-RU" sz="2000" b="1" dirty="0" smtClean="0">
              <a:solidFill>
                <a:srgbClr val="FF0000"/>
              </a:solidFill>
            </a:rPr>
            <a:t>полного наименования организации, собственноручной подписи,</a:t>
          </a:r>
          <a:r>
            <a:rPr lang="ru-RU" sz="2000" b="1" dirty="0" smtClean="0"/>
            <a:t> </a:t>
          </a:r>
          <a:r>
            <a:rPr lang="ru-RU" sz="2000" b="1" dirty="0" smtClean="0">
              <a:solidFill>
                <a:schemeClr val="tx1"/>
              </a:solidFill>
            </a:rPr>
            <a:t>ее расшифровки и </a:t>
          </a:r>
          <a:r>
            <a:rPr lang="ru-RU" sz="2000" b="1" dirty="0" smtClean="0">
              <a:solidFill>
                <a:srgbClr val="FF0000"/>
              </a:solidFill>
            </a:rPr>
            <a:t>даты</a:t>
          </a:r>
          <a:endParaRPr lang="ru-RU" sz="2000" b="1" dirty="0">
            <a:solidFill>
              <a:srgbClr val="FF0000"/>
            </a:solidFill>
          </a:endParaRPr>
        </a:p>
      </dgm:t>
    </dgm:pt>
    <dgm:pt modelId="{B9FCE7B3-55F5-4129-8275-EF5A87993A66}" type="parTrans" cxnId="{A57B89CB-C3B6-41D7-8398-D063CC134756}">
      <dgm:prSet/>
      <dgm:spPr/>
      <dgm:t>
        <a:bodyPr/>
        <a:lstStyle/>
        <a:p>
          <a:endParaRPr lang="ru-RU"/>
        </a:p>
      </dgm:t>
    </dgm:pt>
    <dgm:pt modelId="{505C661C-B894-4632-AE34-0D18EAC79252}" type="sibTrans" cxnId="{A57B89CB-C3B6-41D7-8398-D063CC134756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A53BEAA-41DF-4520-B053-F22D4704D789}">
      <dgm:prSet phldrT="[Текст]" custT="1"/>
      <dgm:spPr/>
      <dgm:t>
        <a:bodyPr/>
        <a:lstStyle/>
        <a:p>
          <a:pPr algn="just"/>
          <a:r>
            <a:rPr lang="ru-RU" sz="2000" b="1" dirty="0" smtClean="0"/>
            <a:t>Оформляется на лицевой стороне последнего листа документа в соответствии с Инструкцией по делопроизводству в государственных органах, иных организациях</a:t>
          </a:r>
          <a:endParaRPr lang="ru-RU" sz="2000" b="1" dirty="0"/>
        </a:p>
      </dgm:t>
    </dgm:pt>
    <dgm:pt modelId="{27AF0423-2F6E-4777-99AF-1DDAD41B028B}" type="parTrans" cxnId="{5F9F5CDA-5536-437C-A8C1-4CA152137D5F}">
      <dgm:prSet/>
      <dgm:spPr/>
      <dgm:t>
        <a:bodyPr/>
        <a:lstStyle/>
        <a:p>
          <a:endParaRPr lang="ru-RU"/>
        </a:p>
      </dgm:t>
    </dgm:pt>
    <dgm:pt modelId="{A9D32BB3-324F-4D09-8AC9-CF6ACFF03D3E}" type="sibTrans" cxnId="{5F9F5CDA-5536-437C-A8C1-4CA152137D5F}">
      <dgm:prSet/>
      <dgm:spPr/>
      <dgm:t>
        <a:bodyPr/>
        <a:lstStyle/>
        <a:p>
          <a:endParaRPr lang="ru-RU"/>
        </a:p>
      </dgm:t>
    </dgm:pt>
    <dgm:pt modelId="{315AB070-5C21-4756-B6FD-358C653EB5D1}" type="pres">
      <dgm:prSet presAssocID="{687EA963-AEB9-4DD1-BDB9-C6888BEADDC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6794A-930D-4C19-BCF3-0EC3EE053C19}" type="pres">
      <dgm:prSet presAssocID="{687EA963-AEB9-4DD1-BDB9-C6888BEADDC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6A5E5DA2-9440-48B1-A60F-41923CD524B6}" type="pres">
      <dgm:prSet presAssocID="{687EA963-AEB9-4DD1-BDB9-C6888BEADDC7}" presName="TwoNodes_1" presStyleLbl="node1" presStyleIdx="0" presStyleCnt="2" custScaleX="111533" custScaleY="128936" custLinFactNeighborX="-117" custLinFactNeighborY="-1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FEF86-BF23-411D-AC5D-FE92D735B03F}" type="pres">
      <dgm:prSet presAssocID="{687EA963-AEB9-4DD1-BDB9-C6888BEADDC7}" presName="TwoNodes_2" presStyleLbl="node1" presStyleIdx="1" presStyleCnt="2" custScaleX="98415" custScaleY="99256" custLinFactNeighborX="817" custLinFactNeighborY="7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9E429-C905-4B8F-B762-A424655E2C63}" type="pres">
      <dgm:prSet presAssocID="{687EA963-AEB9-4DD1-BDB9-C6888BEADDC7}" presName="TwoConn_1-2" presStyleLbl="fgAccFollowNode1" presStyleIdx="0" presStyleCnt="1" custScaleY="108110" custLinFactNeighborX="19794" custLinFactNeighborY="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29556-B2D7-457A-8D0C-37E88E08E6A7}" type="pres">
      <dgm:prSet presAssocID="{687EA963-AEB9-4DD1-BDB9-C6888BEADDC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05BF1-1FE0-40FB-A85E-C6A41289308F}" type="pres">
      <dgm:prSet presAssocID="{687EA963-AEB9-4DD1-BDB9-C6888BEADDC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2E432-2944-4EE0-B8E0-6F82E761F0FC}" type="presOf" srcId="{8A53BEAA-41DF-4520-B053-F22D4704D789}" destId="{7A605BF1-1FE0-40FB-A85E-C6A41289308F}" srcOrd="1" destOrd="0" presId="urn:microsoft.com/office/officeart/2005/8/layout/vProcess5"/>
    <dgm:cxn modelId="{A57B89CB-C3B6-41D7-8398-D063CC134756}" srcId="{687EA963-AEB9-4DD1-BDB9-C6888BEADDC7}" destId="{08F52F3E-8150-41F1-AE7A-8C417FB6FF08}" srcOrd="0" destOrd="0" parTransId="{B9FCE7B3-55F5-4129-8275-EF5A87993A66}" sibTransId="{505C661C-B894-4632-AE34-0D18EAC79252}"/>
    <dgm:cxn modelId="{DED68446-CB9C-4967-B432-B121818AB485}" type="presOf" srcId="{687EA963-AEB9-4DD1-BDB9-C6888BEADDC7}" destId="{315AB070-5C21-4756-B6FD-358C653EB5D1}" srcOrd="0" destOrd="0" presId="urn:microsoft.com/office/officeart/2005/8/layout/vProcess5"/>
    <dgm:cxn modelId="{5F9F5CDA-5536-437C-A8C1-4CA152137D5F}" srcId="{687EA963-AEB9-4DD1-BDB9-C6888BEADDC7}" destId="{8A53BEAA-41DF-4520-B053-F22D4704D789}" srcOrd="1" destOrd="0" parTransId="{27AF0423-2F6E-4777-99AF-1DDAD41B028B}" sibTransId="{A9D32BB3-324F-4D09-8AC9-CF6ACFF03D3E}"/>
    <dgm:cxn modelId="{08022B2B-D8D9-46DA-8066-0DEE7F0F8831}" type="presOf" srcId="{8A53BEAA-41DF-4520-B053-F22D4704D789}" destId="{604FEF86-BF23-411D-AC5D-FE92D735B03F}" srcOrd="0" destOrd="0" presId="urn:microsoft.com/office/officeart/2005/8/layout/vProcess5"/>
    <dgm:cxn modelId="{FFC08A54-CEAB-4FDB-8862-335C94A84DAB}" type="presOf" srcId="{08F52F3E-8150-41F1-AE7A-8C417FB6FF08}" destId="{1A529556-B2D7-457A-8D0C-37E88E08E6A7}" srcOrd="1" destOrd="0" presId="urn:microsoft.com/office/officeart/2005/8/layout/vProcess5"/>
    <dgm:cxn modelId="{B7B9430A-BEB5-4FFE-94E1-5FD677CCA6BC}" type="presOf" srcId="{505C661C-B894-4632-AE34-0D18EAC79252}" destId="{1649E429-C905-4B8F-B762-A424655E2C63}" srcOrd="0" destOrd="0" presId="urn:microsoft.com/office/officeart/2005/8/layout/vProcess5"/>
    <dgm:cxn modelId="{9156D454-7C0C-4F7E-B2FA-3F6372E056C2}" type="presOf" srcId="{08F52F3E-8150-41F1-AE7A-8C417FB6FF08}" destId="{6A5E5DA2-9440-48B1-A60F-41923CD524B6}" srcOrd="0" destOrd="0" presId="urn:microsoft.com/office/officeart/2005/8/layout/vProcess5"/>
    <dgm:cxn modelId="{B007D611-8394-4E9F-B10D-25B002DAC089}" type="presParOf" srcId="{315AB070-5C21-4756-B6FD-358C653EB5D1}" destId="{F3A6794A-930D-4C19-BCF3-0EC3EE053C19}" srcOrd="0" destOrd="0" presId="urn:microsoft.com/office/officeart/2005/8/layout/vProcess5"/>
    <dgm:cxn modelId="{68C745A4-E008-43D1-A2B4-0AA9CF389698}" type="presParOf" srcId="{315AB070-5C21-4756-B6FD-358C653EB5D1}" destId="{6A5E5DA2-9440-48B1-A60F-41923CD524B6}" srcOrd="1" destOrd="0" presId="urn:microsoft.com/office/officeart/2005/8/layout/vProcess5"/>
    <dgm:cxn modelId="{8709B64E-FA67-4C6F-9856-D0FB52379102}" type="presParOf" srcId="{315AB070-5C21-4756-B6FD-358C653EB5D1}" destId="{604FEF86-BF23-411D-AC5D-FE92D735B03F}" srcOrd="2" destOrd="0" presId="urn:microsoft.com/office/officeart/2005/8/layout/vProcess5"/>
    <dgm:cxn modelId="{D8BB0D6E-BAE1-44FE-B44A-114698E0C9E1}" type="presParOf" srcId="{315AB070-5C21-4756-B6FD-358C653EB5D1}" destId="{1649E429-C905-4B8F-B762-A424655E2C63}" srcOrd="3" destOrd="0" presId="urn:microsoft.com/office/officeart/2005/8/layout/vProcess5"/>
    <dgm:cxn modelId="{6357C140-7BB6-4676-9BCB-BE4D6F2AF35E}" type="presParOf" srcId="{315AB070-5C21-4756-B6FD-358C653EB5D1}" destId="{1A529556-B2D7-457A-8D0C-37E88E08E6A7}" srcOrd="4" destOrd="0" presId="urn:microsoft.com/office/officeart/2005/8/layout/vProcess5"/>
    <dgm:cxn modelId="{713E507D-2B49-477F-AC07-E0A9BAC7E71A}" type="presParOf" srcId="{315AB070-5C21-4756-B6FD-358C653EB5D1}" destId="{7A605BF1-1FE0-40FB-A85E-C6A41289308F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E3F93E-7F6B-4235-975D-57ED96FF20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8E7834-FE5C-4881-BE70-FCBE540F65F6}">
      <dgm:prSet phldrT="[Текст]" phldr="1"/>
      <dgm:spPr/>
      <dgm:t>
        <a:bodyPr/>
        <a:lstStyle/>
        <a:p>
          <a:endParaRPr lang="ru-RU" dirty="0"/>
        </a:p>
      </dgm:t>
    </dgm:pt>
    <dgm:pt modelId="{C8F71D24-FC3B-43ED-9A99-CD4A7CCB3798}" type="parTrans" cxnId="{41A968ED-1009-496F-A171-6F5223FCE0EE}">
      <dgm:prSet/>
      <dgm:spPr/>
      <dgm:t>
        <a:bodyPr/>
        <a:lstStyle/>
        <a:p>
          <a:endParaRPr lang="ru-RU"/>
        </a:p>
      </dgm:t>
    </dgm:pt>
    <dgm:pt modelId="{6BC38466-6BE0-46A7-9655-2F4D6DBE2F80}" type="sibTrans" cxnId="{41A968ED-1009-496F-A171-6F5223FCE0EE}">
      <dgm:prSet/>
      <dgm:spPr/>
      <dgm:t>
        <a:bodyPr/>
        <a:lstStyle/>
        <a:p>
          <a:endParaRPr lang="ru-RU"/>
        </a:p>
      </dgm:t>
    </dgm:pt>
    <dgm:pt modelId="{84C341E8-1008-42F6-9B1F-8B798D196A10}">
      <dgm:prSet phldrT="[Текст]"/>
      <dgm:spPr/>
      <dgm:t>
        <a:bodyPr/>
        <a:lstStyle/>
        <a:p>
          <a:r>
            <a:rPr lang="ru-RU" dirty="0" smtClean="0"/>
            <a:t>Титульный лист</a:t>
          </a:r>
          <a:endParaRPr lang="ru-RU" dirty="0"/>
        </a:p>
      </dgm:t>
    </dgm:pt>
    <dgm:pt modelId="{83AE3137-F15D-4F0C-AC7F-51FB2AC72DE0}" type="parTrans" cxnId="{4B14B53A-21A8-49E0-9A51-F87A45A4AA24}">
      <dgm:prSet/>
      <dgm:spPr/>
      <dgm:t>
        <a:bodyPr/>
        <a:lstStyle/>
        <a:p>
          <a:endParaRPr lang="ru-RU"/>
        </a:p>
      </dgm:t>
    </dgm:pt>
    <dgm:pt modelId="{169C3E4E-F1B7-4DA0-BF01-6EE2887ECC77}" type="sibTrans" cxnId="{4B14B53A-21A8-49E0-9A51-F87A45A4AA24}">
      <dgm:prSet/>
      <dgm:spPr/>
      <dgm:t>
        <a:bodyPr/>
        <a:lstStyle/>
        <a:p>
          <a:endParaRPr lang="ru-RU"/>
        </a:p>
      </dgm:t>
    </dgm:pt>
    <dgm:pt modelId="{FE1B7C0C-D914-4BF7-AC4D-8C8624D97D61}">
      <dgm:prSet phldrT="[Текст]" phldr="1"/>
      <dgm:spPr/>
      <dgm:t>
        <a:bodyPr/>
        <a:lstStyle/>
        <a:p>
          <a:endParaRPr lang="ru-RU" dirty="0"/>
        </a:p>
      </dgm:t>
    </dgm:pt>
    <dgm:pt modelId="{6A4DD0CE-431A-49B3-BC2F-9BA4FCE7DC05}" type="parTrans" cxnId="{3E7F4FC1-55E7-4211-A7C3-627C923BEA85}">
      <dgm:prSet/>
      <dgm:spPr/>
      <dgm:t>
        <a:bodyPr/>
        <a:lstStyle/>
        <a:p>
          <a:endParaRPr lang="ru-RU"/>
        </a:p>
      </dgm:t>
    </dgm:pt>
    <dgm:pt modelId="{C1FF1536-F4F4-4872-93D2-ECA1DDCFFC81}" type="sibTrans" cxnId="{3E7F4FC1-55E7-4211-A7C3-627C923BEA85}">
      <dgm:prSet/>
      <dgm:spPr/>
      <dgm:t>
        <a:bodyPr/>
        <a:lstStyle/>
        <a:p>
          <a:endParaRPr lang="ru-RU"/>
        </a:p>
      </dgm:t>
    </dgm:pt>
    <dgm:pt modelId="{878D5F83-6949-4FDC-BE2F-37A55247496C}">
      <dgm:prSet phldrT="[Текст]"/>
      <dgm:spPr/>
      <dgm:t>
        <a:bodyPr/>
        <a:lstStyle/>
        <a:p>
          <a:r>
            <a:rPr lang="ru-RU" dirty="0" smtClean="0"/>
            <a:t>Общие положения</a:t>
          </a:r>
          <a:endParaRPr lang="ru-RU" dirty="0"/>
        </a:p>
      </dgm:t>
    </dgm:pt>
    <dgm:pt modelId="{71D0ACB0-4470-4799-A425-644FA995DFEF}" type="parTrans" cxnId="{7216CFE8-6F79-46EF-9FD3-AC09B9E7D1FF}">
      <dgm:prSet/>
      <dgm:spPr/>
      <dgm:t>
        <a:bodyPr/>
        <a:lstStyle/>
        <a:p>
          <a:endParaRPr lang="ru-RU"/>
        </a:p>
      </dgm:t>
    </dgm:pt>
    <dgm:pt modelId="{C3EF444D-449F-4CF6-94AC-FEB4F39059F0}" type="sibTrans" cxnId="{7216CFE8-6F79-46EF-9FD3-AC09B9E7D1FF}">
      <dgm:prSet/>
      <dgm:spPr/>
      <dgm:t>
        <a:bodyPr/>
        <a:lstStyle/>
        <a:p>
          <a:endParaRPr lang="ru-RU"/>
        </a:p>
      </dgm:t>
    </dgm:pt>
    <dgm:pt modelId="{3116A1E1-EF27-4763-896A-43D8E5D488CA}">
      <dgm:prSet phldrT="[Текст]" phldr="1"/>
      <dgm:spPr/>
      <dgm:t>
        <a:bodyPr/>
        <a:lstStyle/>
        <a:p>
          <a:endParaRPr lang="ru-RU" dirty="0"/>
        </a:p>
      </dgm:t>
    </dgm:pt>
    <dgm:pt modelId="{BB79BBA5-F46F-4946-A9AB-A89017FA5D56}" type="parTrans" cxnId="{6B659012-6779-4AE6-A547-6ECF3DDD0815}">
      <dgm:prSet/>
      <dgm:spPr/>
      <dgm:t>
        <a:bodyPr/>
        <a:lstStyle/>
        <a:p>
          <a:endParaRPr lang="ru-RU"/>
        </a:p>
      </dgm:t>
    </dgm:pt>
    <dgm:pt modelId="{A527369C-7157-4BEF-A9E0-69A52DD3CA9D}" type="sibTrans" cxnId="{6B659012-6779-4AE6-A547-6ECF3DDD0815}">
      <dgm:prSet/>
      <dgm:spPr/>
      <dgm:t>
        <a:bodyPr/>
        <a:lstStyle/>
        <a:p>
          <a:endParaRPr lang="ru-RU"/>
        </a:p>
      </dgm:t>
    </dgm:pt>
    <dgm:pt modelId="{AE49997E-2DD9-40DE-BF8F-FB24A5D9BFA5}">
      <dgm:prSet phldrT="[Текст]"/>
      <dgm:spPr/>
      <dgm:t>
        <a:bodyPr/>
        <a:lstStyle/>
        <a:p>
          <a:r>
            <a:rPr lang="ru-RU" dirty="0" smtClean="0"/>
            <a:t>Учебно-тематический план (далее – УТП)</a:t>
          </a:r>
          <a:endParaRPr lang="ru-RU" dirty="0"/>
        </a:p>
      </dgm:t>
    </dgm:pt>
    <dgm:pt modelId="{DD9431A9-2CFE-4C1D-926F-55A062724E03}" type="parTrans" cxnId="{6F21D22C-B2B3-4ADA-95DE-ACF2D377FE82}">
      <dgm:prSet/>
      <dgm:spPr/>
      <dgm:t>
        <a:bodyPr/>
        <a:lstStyle/>
        <a:p>
          <a:endParaRPr lang="ru-RU"/>
        </a:p>
      </dgm:t>
    </dgm:pt>
    <dgm:pt modelId="{C4465CD4-2F04-45C5-A0AF-014865F46EF8}" type="sibTrans" cxnId="{6F21D22C-B2B3-4ADA-95DE-ACF2D377FE82}">
      <dgm:prSet/>
      <dgm:spPr/>
      <dgm:t>
        <a:bodyPr/>
        <a:lstStyle/>
        <a:p>
          <a:endParaRPr lang="ru-RU"/>
        </a:p>
      </dgm:t>
    </dgm:pt>
    <dgm:pt modelId="{61CAFA46-8354-48B4-A3C3-2496EB6FFBC4}">
      <dgm:prSet phldrT="[Текст]"/>
      <dgm:spPr/>
      <dgm:t>
        <a:bodyPr/>
        <a:lstStyle/>
        <a:p>
          <a:r>
            <a:rPr lang="ru-RU" dirty="0" smtClean="0"/>
            <a:t>Ожидаемые результаты освоения программы</a:t>
          </a:r>
          <a:endParaRPr lang="ru-RU" dirty="0"/>
        </a:p>
      </dgm:t>
    </dgm:pt>
    <dgm:pt modelId="{FF8D4852-DE0C-45C3-87A5-A85233F89212}" type="parTrans" cxnId="{9E47D4D1-511A-43E8-BEB0-23CEE6044E4C}">
      <dgm:prSet/>
      <dgm:spPr/>
      <dgm:t>
        <a:bodyPr/>
        <a:lstStyle/>
        <a:p>
          <a:endParaRPr lang="ru-RU"/>
        </a:p>
      </dgm:t>
    </dgm:pt>
    <dgm:pt modelId="{57DCF5B6-116D-435E-A528-36C432637535}" type="sibTrans" cxnId="{9E47D4D1-511A-43E8-BEB0-23CEE6044E4C}">
      <dgm:prSet/>
      <dgm:spPr/>
      <dgm:t>
        <a:bodyPr/>
        <a:lstStyle/>
        <a:p>
          <a:endParaRPr lang="ru-RU"/>
        </a:p>
      </dgm:t>
    </dgm:pt>
    <dgm:pt modelId="{5C8C3F1D-F96B-45E8-B163-AC47B7C1AB14}">
      <dgm:prSet phldrT="[Текст]"/>
      <dgm:spPr/>
      <dgm:t>
        <a:bodyPr/>
        <a:lstStyle/>
        <a:p>
          <a:endParaRPr lang="ru-RU" dirty="0"/>
        </a:p>
      </dgm:t>
    </dgm:pt>
    <dgm:pt modelId="{2498AAE3-2F8F-407D-B9A3-1ED3D9E5D648}" type="parTrans" cxnId="{69AF5524-9B8C-4E80-B117-7463CB3E7E97}">
      <dgm:prSet/>
      <dgm:spPr/>
      <dgm:t>
        <a:bodyPr/>
        <a:lstStyle/>
        <a:p>
          <a:endParaRPr lang="ru-RU"/>
        </a:p>
      </dgm:t>
    </dgm:pt>
    <dgm:pt modelId="{D009E555-3AAD-41C9-BB64-4C6B9D514A1A}" type="sibTrans" cxnId="{69AF5524-9B8C-4E80-B117-7463CB3E7E97}">
      <dgm:prSet/>
      <dgm:spPr/>
      <dgm:t>
        <a:bodyPr/>
        <a:lstStyle/>
        <a:p>
          <a:endParaRPr lang="ru-RU"/>
        </a:p>
      </dgm:t>
    </dgm:pt>
    <dgm:pt modelId="{126AA072-6C41-42C7-9D71-54EC32869858}">
      <dgm:prSet phldrT="[Текст]"/>
      <dgm:spPr/>
      <dgm:t>
        <a:bodyPr/>
        <a:lstStyle/>
        <a:p>
          <a:r>
            <a:rPr lang="ru-RU" dirty="0" smtClean="0"/>
            <a:t>Содержание программы</a:t>
          </a:r>
          <a:endParaRPr lang="ru-RU" dirty="0"/>
        </a:p>
      </dgm:t>
    </dgm:pt>
    <dgm:pt modelId="{E68AC2D5-1F78-4805-9A61-654BAFDAEE44}" type="parTrans" cxnId="{B25D2C4F-C5E8-4972-9CF8-0B19DA3E794F}">
      <dgm:prSet/>
      <dgm:spPr/>
      <dgm:t>
        <a:bodyPr/>
        <a:lstStyle/>
        <a:p>
          <a:endParaRPr lang="ru-RU"/>
        </a:p>
      </dgm:t>
    </dgm:pt>
    <dgm:pt modelId="{A9D1613B-9063-4F10-8AD5-1BA4710D7C69}" type="sibTrans" cxnId="{B25D2C4F-C5E8-4972-9CF8-0B19DA3E794F}">
      <dgm:prSet/>
      <dgm:spPr/>
      <dgm:t>
        <a:bodyPr/>
        <a:lstStyle/>
        <a:p>
          <a:endParaRPr lang="ru-RU"/>
        </a:p>
      </dgm:t>
    </dgm:pt>
    <dgm:pt modelId="{CC04424B-FF0A-4F36-9A4E-23039275F01D}">
      <dgm:prSet phldrT="[Текст]"/>
      <dgm:spPr/>
      <dgm:t>
        <a:bodyPr/>
        <a:lstStyle/>
        <a:p>
          <a:endParaRPr lang="ru-RU" dirty="0"/>
        </a:p>
      </dgm:t>
    </dgm:pt>
    <dgm:pt modelId="{C663387C-639A-460D-9329-408C564318B9}" type="parTrans" cxnId="{30A52C75-88EE-48DF-B12A-8B4A42A2AE45}">
      <dgm:prSet/>
      <dgm:spPr/>
      <dgm:t>
        <a:bodyPr/>
        <a:lstStyle/>
        <a:p>
          <a:endParaRPr lang="ru-RU"/>
        </a:p>
      </dgm:t>
    </dgm:pt>
    <dgm:pt modelId="{D58B8719-8933-4099-A399-2610E5AE532F}" type="sibTrans" cxnId="{30A52C75-88EE-48DF-B12A-8B4A42A2AE45}">
      <dgm:prSet/>
      <dgm:spPr/>
      <dgm:t>
        <a:bodyPr/>
        <a:lstStyle/>
        <a:p>
          <a:endParaRPr lang="ru-RU"/>
        </a:p>
      </dgm:t>
    </dgm:pt>
    <dgm:pt modelId="{71BAD584-60FD-4136-8E99-731CB1D3C0BB}">
      <dgm:prSet phldrT="[Текст]"/>
      <dgm:spPr/>
      <dgm:t>
        <a:bodyPr/>
        <a:lstStyle/>
        <a:p>
          <a:r>
            <a:rPr lang="ru-RU" smtClean="0"/>
            <a:t>Литература и информационные ресурсы</a:t>
          </a:r>
          <a:endParaRPr lang="ru-RU" dirty="0"/>
        </a:p>
      </dgm:t>
    </dgm:pt>
    <dgm:pt modelId="{48197BD2-EC50-4940-BBC5-89CE0F7DDBD2}" type="parTrans" cxnId="{89AB875E-1B56-4D52-91B4-486381B52928}">
      <dgm:prSet/>
      <dgm:spPr/>
      <dgm:t>
        <a:bodyPr/>
        <a:lstStyle/>
        <a:p>
          <a:endParaRPr lang="ru-RU"/>
        </a:p>
      </dgm:t>
    </dgm:pt>
    <dgm:pt modelId="{4C3C94A9-F5CC-4D7C-8D29-644AC50F79FB}" type="sibTrans" cxnId="{89AB875E-1B56-4D52-91B4-486381B52928}">
      <dgm:prSet/>
      <dgm:spPr/>
      <dgm:t>
        <a:bodyPr/>
        <a:lstStyle/>
        <a:p>
          <a:endParaRPr lang="ru-RU"/>
        </a:p>
      </dgm:t>
    </dgm:pt>
    <dgm:pt modelId="{4B83AAFE-859D-4485-B7BF-34B61E5A3C64}">
      <dgm:prSet phldrT="[Текст]"/>
      <dgm:spPr/>
      <dgm:t>
        <a:bodyPr/>
        <a:lstStyle/>
        <a:p>
          <a:endParaRPr lang="ru-RU" dirty="0"/>
        </a:p>
      </dgm:t>
    </dgm:pt>
    <dgm:pt modelId="{DBDDDA50-EC6C-4B30-9F98-B668F46D68C8}" type="parTrans" cxnId="{88343420-A204-497C-A80E-6357F889A79A}">
      <dgm:prSet/>
      <dgm:spPr/>
      <dgm:t>
        <a:bodyPr/>
        <a:lstStyle/>
        <a:p>
          <a:endParaRPr lang="ru-RU"/>
        </a:p>
      </dgm:t>
    </dgm:pt>
    <dgm:pt modelId="{6CC0CBFC-D016-4D16-913B-168527559FB8}" type="sibTrans" cxnId="{88343420-A204-497C-A80E-6357F889A79A}">
      <dgm:prSet/>
      <dgm:spPr/>
      <dgm:t>
        <a:bodyPr/>
        <a:lstStyle/>
        <a:p>
          <a:endParaRPr lang="ru-RU"/>
        </a:p>
      </dgm:t>
    </dgm:pt>
    <dgm:pt modelId="{F19E3E51-0CA0-44CC-B0F6-CA5BC9A00752}" type="pres">
      <dgm:prSet presAssocID="{49E3F93E-7F6B-4235-975D-57ED96FF20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FAB3CB-791C-4BBA-8BA8-0D22DBB2CF77}" type="pres">
      <dgm:prSet presAssocID="{828E7834-FE5C-4881-BE70-FCBE540F65F6}" presName="composite" presStyleCnt="0"/>
      <dgm:spPr/>
    </dgm:pt>
    <dgm:pt modelId="{1BE263F3-688C-44F2-9623-CBB28FC8A750}" type="pres">
      <dgm:prSet presAssocID="{828E7834-FE5C-4881-BE70-FCBE540F65F6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51521-D29C-4A41-9720-B07FE798A9E2}" type="pres">
      <dgm:prSet presAssocID="{828E7834-FE5C-4881-BE70-FCBE540F65F6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B4DF6-D4B3-454D-89D5-97A252109014}" type="pres">
      <dgm:prSet presAssocID="{6BC38466-6BE0-46A7-9655-2F4D6DBE2F80}" presName="sp" presStyleCnt="0"/>
      <dgm:spPr/>
    </dgm:pt>
    <dgm:pt modelId="{D895268E-9F70-4DC0-BC0C-FE6F625285A4}" type="pres">
      <dgm:prSet presAssocID="{FE1B7C0C-D914-4BF7-AC4D-8C8624D97D61}" presName="composite" presStyleCnt="0"/>
      <dgm:spPr/>
    </dgm:pt>
    <dgm:pt modelId="{E53689A7-C364-43C3-B7E8-45047C6EA59F}" type="pres">
      <dgm:prSet presAssocID="{FE1B7C0C-D914-4BF7-AC4D-8C8624D97D6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45454-6CC9-438B-AD2E-3208B4555212}" type="pres">
      <dgm:prSet presAssocID="{FE1B7C0C-D914-4BF7-AC4D-8C8624D97D6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4026B-D285-49F9-B419-4D378317C144}" type="pres">
      <dgm:prSet presAssocID="{C1FF1536-F4F4-4872-93D2-ECA1DDCFFC81}" presName="sp" presStyleCnt="0"/>
      <dgm:spPr/>
    </dgm:pt>
    <dgm:pt modelId="{4F0B4200-F557-4589-A4F3-F3AC61291313}" type="pres">
      <dgm:prSet presAssocID="{3116A1E1-EF27-4763-896A-43D8E5D488CA}" presName="composite" presStyleCnt="0"/>
      <dgm:spPr/>
    </dgm:pt>
    <dgm:pt modelId="{F2194EFD-9C31-4C25-8AE4-A64EFBBB1078}" type="pres">
      <dgm:prSet presAssocID="{3116A1E1-EF27-4763-896A-43D8E5D488C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3AA61-D50F-43F9-8808-E39F02FB0415}" type="pres">
      <dgm:prSet presAssocID="{3116A1E1-EF27-4763-896A-43D8E5D488C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3C2E7-34BE-4B42-8DAB-9642B1C3AED0}" type="pres">
      <dgm:prSet presAssocID="{A527369C-7157-4BEF-A9E0-69A52DD3CA9D}" presName="sp" presStyleCnt="0"/>
      <dgm:spPr/>
    </dgm:pt>
    <dgm:pt modelId="{6678CBAD-AF1D-4440-B8F4-2B4B97600E4E}" type="pres">
      <dgm:prSet presAssocID="{5C8C3F1D-F96B-45E8-B163-AC47B7C1AB14}" presName="composite" presStyleCnt="0"/>
      <dgm:spPr/>
    </dgm:pt>
    <dgm:pt modelId="{6EDCC963-262D-4408-822A-39E812A4EECF}" type="pres">
      <dgm:prSet presAssocID="{5C8C3F1D-F96B-45E8-B163-AC47B7C1AB1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0763A-B498-43B5-8191-D01EB81D5EBA}" type="pres">
      <dgm:prSet presAssocID="{5C8C3F1D-F96B-45E8-B163-AC47B7C1AB1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9FBD7-6CC5-4252-86EC-19A01BD61829}" type="pres">
      <dgm:prSet presAssocID="{D009E555-3AAD-41C9-BB64-4C6B9D514A1A}" presName="sp" presStyleCnt="0"/>
      <dgm:spPr/>
    </dgm:pt>
    <dgm:pt modelId="{82E69EC5-D8D8-43A9-9A4E-C8259B1A072A}" type="pres">
      <dgm:prSet presAssocID="{CC04424B-FF0A-4F36-9A4E-23039275F01D}" presName="composite" presStyleCnt="0"/>
      <dgm:spPr/>
    </dgm:pt>
    <dgm:pt modelId="{3DAEDC1E-DC66-41DE-A5F6-B37B741D442D}" type="pres">
      <dgm:prSet presAssocID="{CC04424B-FF0A-4F36-9A4E-23039275F01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876AE-0181-4B7C-9D14-3C36E1A37619}" type="pres">
      <dgm:prSet presAssocID="{CC04424B-FF0A-4F36-9A4E-23039275F01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1F43B8-B2FC-4B38-A229-A1DCF95B59C4}" type="pres">
      <dgm:prSet presAssocID="{D58B8719-8933-4099-A399-2610E5AE532F}" presName="sp" presStyleCnt="0"/>
      <dgm:spPr/>
    </dgm:pt>
    <dgm:pt modelId="{CDB13A8E-AE5E-415E-AF7B-4F17D32BF6CD}" type="pres">
      <dgm:prSet presAssocID="{4B83AAFE-859D-4485-B7BF-34B61E5A3C64}" presName="composite" presStyleCnt="0"/>
      <dgm:spPr/>
    </dgm:pt>
    <dgm:pt modelId="{42F41EB4-E3A4-48F7-824C-EEBE1F7A9253}" type="pres">
      <dgm:prSet presAssocID="{4B83AAFE-859D-4485-B7BF-34B61E5A3C6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2453F-E472-4CAB-87EE-4209C5180662}" type="pres">
      <dgm:prSet presAssocID="{4B83AAFE-859D-4485-B7BF-34B61E5A3C6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250C48-9142-4EA3-BF24-2DFD342BE2EC}" type="presOf" srcId="{5C8C3F1D-F96B-45E8-B163-AC47B7C1AB14}" destId="{6EDCC963-262D-4408-822A-39E812A4EECF}" srcOrd="0" destOrd="0" presId="urn:microsoft.com/office/officeart/2005/8/layout/chevron2"/>
    <dgm:cxn modelId="{41A968ED-1009-496F-A171-6F5223FCE0EE}" srcId="{49E3F93E-7F6B-4235-975D-57ED96FF2086}" destId="{828E7834-FE5C-4881-BE70-FCBE540F65F6}" srcOrd="0" destOrd="0" parTransId="{C8F71D24-FC3B-43ED-9A99-CD4A7CCB3798}" sibTransId="{6BC38466-6BE0-46A7-9655-2F4D6DBE2F80}"/>
    <dgm:cxn modelId="{A153AD3D-3134-448F-8887-8CC55ED773B0}" type="presOf" srcId="{FE1B7C0C-D914-4BF7-AC4D-8C8624D97D61}" destId="{E53689A7-C364-43C3-B7E8-45047C6EA59F}" srcOrd="0" destOrd="0" presId="urn:microsoft.com/office/officeart/2005/8/layout/chevron2"/>
    <dgm:cxn modelId="{9E47D4D1-511A-43E8-BEB0-23CEE6044E4C}" srcId="{CC04424B-FF0A-4F36-9A4E-23039275F01D}" destId="{61CAFA46-8354-48B4-A3C3-2496EB6FFBC4}" srcOrd="0" destOrd="0" parTransId="{FF8D4852-DE0C-45C3-87A5-A85233F89212}" sibTransId="{57DCF5B6-116D-435E-A528-36C432637535}"/>
    <dgm:cxn modelId="{5DB7BD99-C49B-42F5-ADF9-764EDC5E0B5E}" type="presOf" srcId="{126AA072-6C41-42C7-9D71-54EC32869858}" destId="{BA60763A-B498-43B5-8191-D01EB81D5EBA}" srcOrd="0" destOrd="0" presId="urn:microsoft.com/office/officeart/2005/8/layout/chevron2"/>
    <dgm:cxn modelId="{36AA6A76-1892-4B39-84FD-5F07A6E8C5D8}" type="presOf" srcId="{49E3F93E-7F6B-4235-975D-57ED96FF2086}" destId="{F19E3E51-0CA0-44CC-B0F6-CA5BC9A00752}" srcOrd="0" destOrd="0" presId="urn:microsoft.com/office/officeart/2005/8/layout/chevron2"/>
    <dgm:cxn modelId="{4B14B53A-21A8-49E0-9A51-F87A45A4AA24}" srcId="{828E7834-FE5C-4881-BE70-FCBE540F65F6}" destId="{84C341E8-1008-42F6-9B1F-8B798D196A10}" srcOrd="0" destOrd="0" parTransId="{83AE3137-F15D-4F0C-AC7F-51FB2AC72DE0}" sibTransId="{169C3E4E-F1B7-4DA0-BF01-6EE2887ECC77}"/>
    <dgm:cxn modelId="{564C7D12-0F5C-4D1E-AB7D-0F026EAB03BA}" type="presOf" srcId="{3116A1E1-EF27-4763-896A-43D8E5D488CA}" destId="{F2194EFD-9C31-4C25-8AE4-A64EFBBB1078}" srcOrd="0" destOrd="0" presId="urn:microsoft.com/office/officeart/2005/8/layout/chevron2"/>
    <dgm:cxn modelId="{69AF5524-9B8C-4E80-B117-7463CB3E7E97}" srcId="{49E3F93E-7F6B-4235-975D-57ED96FF2086}" destId="{5C8C3F1D-F96B-45E8-B163-AC47B7C1AB14}" srcOrd="3" destOrd="0" parTransId="{2498AAE3-2F8F-407D-B9A3-1ED3D9E5D648}" sibTransId="{D009E555-3AAD-41C9-BB64-4C6B9D514A1A}"/>
    <dgm:cxn modelId="{6B659012-6779-4AE6-A547-6ECF3DDD0815}" srcId="{49E3F93E-7F6B-4235-975D-57ED96FF2086}" destId="{3116A1E1-EF27-4763-896A-43D8E5D488CA}" srcOrd="2" destOrd="0" parTransId="{BB79BBA5-F46F-4946-A9AB-A89017FA5D56}" sibTransId="{A527369C-7157-4BEF-A9E0-69A52DD3CA9D}"/>
    <dgm:cxn modelId="{D0583A2C-5471-4913-9AA8-83DF645A4899}" type="presOf" srcId="{828E7834-FE5C-4881-BE70-FCBE540F65F6}" destId="{1BE263F3-688C-44F2-9623-CBB28FC8A750}" srcOrd="0" destOrd="0" presId="urn:microsoft.com/office/officeart/2005/8/layout/chevron2"/>
    <dgm:cxn modelId="{4D0559A4-80D5-4B82-A5A8-6372F3AE53DF}" type="presOf" srcId="{71BAD584-60FD-4136-8E99-731CB1D3C0BB}" destId="{1ED2453F-E472-4CAB-87EE-4209C5180662}" srcOrd="0" destOrd="0" presId="urn:microsoft.com/office/officeart/2005/8/layout/chevron2"/>
    <dgm:cxn modelId="{3E7F4FC1-55E7-4211-A7C3-627C923BEA85}" srcId="{49E3F93E-7F6B-4235-975D-57ED96FF2086}" destId="{FE1B7C0C-D914-4BF7-AC4D-8C8624D97D61}" srcOrd="1" destOrd="0" parTransId="{6A4DD0CE-431A-49B3-BC2F-9BA4FCE7DC05}" sibTransId="{C1FF1536-F4F4-4872-93D2-ECA1DDCFFC81}"/>
    <dgm:cxn modelId="{A9B5DE73-CDB0-4ECF-877D-3FAC5A84C832}" type="presOf" srcId="{4B83AAFE-859D-4485-B7BF-34B61E5A3C64}" destId="{42F41EB4-E3A4-48F7-824C-EEBE1F7A9253}" srcOrd="0" destOrd="0" presId="urn:microsoft.com/office/officeart/2005/8/layout/chevron2"/>
    <dgm:cxn modelId="{F8739ECA-108E-461B-8BAD-700D7B81A0E4}" type="presOf" srcId="{CC04424B-FF0A-4F36-9A4E-23039275F01D}" destId="{3DAEDC1E-DC66-41DE-A5F6-B37B741D442D}" srcOrd="0" destOrd="0" presId="urn:microsoft.com/office/officeart/2005/8/layout/chevron2"/>
    <dgm:cxn modelId="{88343420-A204-497C-A80E-6357F889A79A}" srcId="{49E3F93E-7F6B-4235-975D-57ED96FF2086}" destId="{4B83AAFE-859D-4485-B7BF-34B61E5A3C64}" srcOrd="5" destOrd="0" parTransId="{DBDDDA50-EC6C-4B30-9F98-B668F46D68C8}" sibTransId="{6CC0CBFC-D016-4D16-913B-168527559FB8}"/>
    <dgm:cxn modelId="{30A52C75-88EE-48DF-B12A-8B4A42A2AE45}" srcId="{49E3F93E-7F6B-4235-975D-57ED96FF2086}" destId="{CC04424B-FF0A-4F36-9A4E-23039275F01D}" srcOrd="4" destOrd="0" parTransId="{C663387C-639A-460D-9329-408C564318B9}" sibTransId="{D58B8719-8933-4099-A399-2610E5AE532F}"/>
    <dgm:cxn modelId="{89AB875E-1B56-4D52-91B4-486381B52928}" srcId="{4B83AAFE-859D-4485-B7BF-34B61E5A3C64}" destId="{71BAD584-60FD-4136-8E99-731CB1D3C0BB}" srcOrd="0" destOrd="0" parTransId="{48197BD2-EC50-4940-BBC5-89CE0F7DDBD2}" sibTransId="{4C3C94A9-F5CC-4D7C-8D29-644AC50F79FB}"/>
    <dgm:cxn modelId="{B25D2C4F-C5E8-4972-9CF8-0B19DA3E794F}" srcId="{5C8C3F1D-F96B-45E8-B163-AC47B7C1AB14}" destId="{126AA072-6C41-42C7-9D71-54EC32869858}" srcOrd="0" destOrd="0" parTransId="{E68AC2D5-1F78-4805-9A61-654BAFDAEE44}" sibTransId="{A9D1613B-9063-4F10-8AD5-1BA4710D7C69}"/>
    <dgm:cxn modelId="{7216CFE8-6F79-46EF-9FD3-AC09B9E7D1FF}" srcId="{FE1B7C0C-D914-4BF7-AC4D-8C8624D97D61}" destId="{878D5F83-6949-4FDC-BE2F-37A55247496C}" srcOrd="0" destOrd="0" parTransId="{71D0ACB0-4470-4799-A425-644FA995DFEF}" sibTransId="{C3EF444D-449F-4CF6-94AC-FEB4F39059F0}"/>
    <dgm:cxn modelId="{6F21D22C-B2B3-4ADA-95DE-ACF2D377FE82}" srcId="{3116A1E1-EF27-4763-896A-43D8E5D488CA}" destId="{AE49997E-2DD9-40DE-BF8F-FB24A5D9BFA5}" srcOrd="0" destOrd="0" parTransId="{DD9431A9-2CFE-4C1D-926F-55A062724E03}" sibTransId="{C4465CD4-2F04-45C5-A0AF-014865F46EF8}"/>
    <dgm:cxn modelId="{2297F7C5-ABDE-494D-A8FF-662E26AC806A}" type="presOf" srcId="{84C341E8-1008-42F6-9B1F-8B798D196A10}" destId="{38851521-D29C-4A41-9720-B07FE798A9E2}" srcOrd="0" destOrd="0" presId="urn:microsoft.com/office/officeart/2005/8/layout/chevron2"/>
    <dgm:cxn modelId="{4549980B-480C-4BFD-B073-E582D57CCAD6}" type="presOf" srcId="{AE49997E-2DD9-40DE-BF8F-FB24A5D9BFA5}" destId="{49F3AA61-D50F-43F9-8808-E39F02FB0415}" srcOrd="0" destOrd="0" presId="urn:microsoft.com/office/officeart/2005/8/layout/chevron2"/>
    <dgm:cxn modelId="{248C22CE-8829-4070-ABDA-F0BE3F28936E}" type="presOf" srcId="{61CAFA46-8354-48B4-A3C3-2496EB6FFBC4}" destId="{9E0876AE-0181-4B7C-9D14-3C36E1A37619}" srcOrd="0" destOrd="0" presId="urn:microsoft.com/office/officeart/2005/8/layout/chevron2"/>
    <dgm:cxn modelId="{878D2BC1-6B47-4D08-99E0-F1662F0DAFC2}" type="presOf" srcId="{878D5F83-6949-4FDC-BE2F-37A55247496C}" destId="{C8145454-6CC9-438B-AD2E-3208B4555212}" srcOrd="0" destOrd="0" presId="urn:microsoft.com/office/officeart/2005/8/layout/chevron2"/>
    <dgm:cxn modelId="{6FE1A7D3-FFB9-415F-A010-720BD9DED0A9}" type="presParOf" srcId="{F19E3E51-0CA0-44CC-B0F6-CA5BC9A00752}" destId="{2EFAB3CB-791C-4BBA-8BA8-0D22DBB2CF77}" srcOrd="0" destOrd="0" presId="urn:microsoft.com/office/officeart/2005/8/layout/chevron2"/>
    <dgm:cxn modelId="{AACA9111-BDE4-4C1A-84D1-7F47C143C510}" type="presParOf" srcId="{2EFAB3CB-791C-4BBA-8BA8-0D22DBB2CF77}" destId="{1BE263F3-688C-44F2-9623-CBB28FC8A750}" srcOrd="0" destOrd="0" presId="urn:microsoft.com/office/officeart/2005/8/layout/chevron2"/>
    <dgm:cxn modelId="{9DCFBC4A-A7CF-4858-A1B4-E12F2464FFDA}" type="presParOf" srcId="{2EFAB3CB-791C-4BBA-8BA8-0D22DBB2CF77}" destId="{38851521-D29C-4A41-9720-B07FE798A9E2}" srcOrd="1" destOrd="0" presId="urn:microsoft.com/office/officeart/2005/8/layout/chevron2"/>
    <dgm:cxn modelId="{85BE94D9-19C6-419B-9ADA-15090B05144D}" type="presParOf" srcId="{F19E3E51-0CA0-44CC-B0F6-CA5BC9A00752}" destId="{918B4DF6-D4B3-454D-89D5-97A252109014}" srcOrd="1" destOrd="0" presId="urn:microsoft.com/office/officeart/2005/8/layout/chevron2"/>
    <dgm:cxn modelId="{0578C2F3-7BCC-499E-A714-9B32A0B8E943}" type="presParOf" srcId="{F19E3E51-0CA0-44CC-B0F6-CA5BC9A00752}" destId="{D895268E-9F70-4DC0-BC0C-FE6F625285A4}" srcOrd="2" destOrd="0" presId="urn:microsoft.com/office/officeart/2005/8/layout/chevron2"/>
    <dgm:cxn modelId="{F992E3E2-CC3C-488E-9E18-081BD1FA7D0A}" type="presParOf" srcId="{D895268E-9F70-4DC0-BC0C-FE6F625285A4}" destId="{E53689A7-C364-43C3-B7E8-45047C6EA59F}" srcOrd="0" destOrd="0" presId="urn:microsoft.com/office/officeart/2005/8/layout/chevron2"/>
    <dgm:cxn modelId="{964A06D0-4648-4B7A-8355-4FD3B84F2391}" type="presParOf" srcId="{D895268E-9F70-4DC0-BC0C-FE6F625285A4}" destId="{C8145454-6CC9-438B-AD2E-3208B4555212}" srcOrd="1" destOrd="0" presId="urn:microsoft.com/office/officeart/2005/8/layout/chevron2"/>
    <dgm:cxn modelId="{AA228870-1299-4B3B-A68D-B26C64A57B0E}" type="presParOf" srcId="{F19E3E51-0CA0-44CC-B0F6-CA5BC9A00752}" destId="{38A4026B-D285-49F9-B419-4D378317C144}" srcOrd="3" destOrd="0" presId="urn:microsoft.com/office/officeart/2005/8/layout/chevron2"/>
    <dgm:cxn modelId="{E32C1751-8118-4259-9CC3-A3C791F1CEF9}" type="presParOf" srcId="{F19E3E51-0CA0-44CC-B0F6-CA5BC9A00752}" destId="{4F0B4200-F557-4589-A4F3-F3AC61291313}" srcOrd="4" destOrd="0" presId="urn:microsoft.com/office/officeart/2005/8/layout/chevron2"/>
    <dgm:cxn modelId="{A9B54B86-A2C3-4F43-9480-7AAE02339C1D}" type="presParOf" srcId="{4F0B4200-F557-4589-A4F3-F3AC61291313}" destId="{F2194EFD-9C31-4C25-8AE4-A64EFBBB1078}" srcOrd="0" destOrd="0" presId="urn:microsoft.com/office/officeart/2005/8/layout/chevron2"/>
    <dgm:cxn modelId="{B72830DE-5196-4626-89CC-AB87E47799B6}" type="presParOf" srcId="{4F0B4200-F557-4589-A4F3-F3AC61291313}" destId="{49F3AA61-D50F-43F9-8808-E39F02FB0415}" srcOrd="1" destOrd="0" presId="urn:microsoft.com/office/officeart/2005/8/layout/chevron2"/>
    <dgm:cxn modelId="{AACC5B9C-C607-46E1-8794-C214E0485799}" type="presParOf" srcId="{F19E3E51-0CA0-44CC-B0F6-CA5BC9A00752}" destId="{DFF3C2E7-34BE-4B42-8DAB-9642B1C3AED0}" srcOrd="5" destOrd="0" presId="urn:microsoft.com/office/officeart/2005/8/layout/chevron2"/>
    <dgm:cxn modelId="{16FF420C-AA60-4315-B391-150E79EDBE78}" type="presParOf" srcId="{F19E3E51-0CA0-44CC-B0F6-CA5BC9A00752}" destId="{6678CBAD-AF1D-4440-B8F4-2B4B97600E4E}" srcOrd="6" destOrd="0" presId="urn:microsoft.com/office/officeart/2005/8/layout/chevron2"/>
    <dgm:cxn modelId="{724DE29A-5F36-4234-8B76-C506A94E1ACD}" type="presParOf" srcId="{6678CBAD-AF1D-4440-B8F4-2B4B97600E4E}" destId="{6EDCC963-262D-4408-822A-39E812A4EECF}" srcOrd="0" destOrd="0" presId="urn:microsoft.com/office/officeart/2005/8/layout/chevron2"/>
    <dgm:cxn modelId="{B25C1AE1-4D3B-4C30-8D8F-7E9C16A1F85F}" type="presParOf" srcId="{6678CBAD-AF1D-4440-B8F4-2B4B97600E4E}" destId="{BA60763A-B498-43B5-8191-D01EB81D5EBA}" srcOrd="1" destOrd="0" presId="urn:microsoft.com/office/officeart/2005/8/layout/chevron2"/>
    <dgm:cxn modelId="{473FF019-A5C7-4ACF-AB27-4687745455E2}" type="presParOf" srcId="{F19E3E51-0CA0-44CC-B0F6-CA5BC9A00752}" destId="{E809FBD7-6CC5-4252-86EC-19A01BD61829}" srcOrd="7" destOrd="0" presId="urn:microsoft.com/office/officeart/2005/8/layout/chevron2"/>
    <dgm:cxn modelId="{BA9AFAF7-B2BD-4D2B-B25F-ED49DADB2AE2}" type="presParOf" srcId="{F19E3E51-0CA0-44CC-B0F6-CA5BC9A00752}" destId="{82E69EC5-D8D8-43A9-9A4E-C8259B1A072A}" srcOrd="8" destOrd="0" presId="urn:microsoft.com/office/officeart/2005/8/layout/chevron2"/>
    <dgm:cxn modelId="{C8BCCB15-89DC-417C-8507-49A1CC741057}" type="presParOf" srcId="{82E69EC5-D8D8-43A9-9A4E-C8259B1A072A}" destId="{3DAEDC1E-DC66-41DE-A5F6-B37B741D442D}" srcOrd="0" destOrd="0" presId="urn:microsoft.com/office/officeart/2005/8/layout/chevron2"/>
    <dgm:cxn modelId="{5C635AB5-D4D1-4CFD-B20F-4051C02A951A}" type="presParOf" srcId="{82E69EC5-D8D8-43A9-9A4E-C8259B1A072A}" destId="{9E0876AE-0181-4B7C-9D14-3C36E1A37619}" srcOrd="1" destOrd="0" presId="urn:microsoft.com/office/officeart/2005/8/layout/chevron2"/>
    <dgm:cxn modelId="{10AECD75-2639-4F38-9FF6-3CE49302EDB4}" type="presParOf" srcId="{F19E3E51-0CA0-44CC-B0F6-CA5BC9A00752}" destId="{3E1F43B8-B2FC-4B38-A229-A1DCF95B59C4}" srcOrd="9" destOrd="0" presId="urn:microsoft.com/office/officeart/2005/8/layout/chevron2"/>
    <dgm:cxn modelId="{CB2CEEF7-54B0-49FC-B607-B37C46FE590E}" type="presParOf" srcId="{F19E3E51-0CA0-44CC-B0F6-CA5BC9A00752}" destId="{CDB13A8E-AE5E-415E-AF7B-4F17D32BF6CD}" srcOrd="10" destOrd="0" presId="urn:microsoft.com/office/officeart/2005/8/layout/chevron2"/>
    <dgm:cxn modelId="{4069DBC8-6AF3-4F98-8D71-2533D611504B}" type="presParOf" srcId="{CDB13A8E-AE5E-415E-AF7B-4F17D32BF6CD}" destId="{42F41EB4-E3A4-48F7-824C-EEBE1F7A9253}" srcOrd="0" destOrd="0" presId="urn:microsoft.com/office/officeart/2005/8/layout/chevron2"/>
    <dgm:cxn modelId="{48D53A46-9ABC-4B9B-8ABC-42EC0AE4AD5A}" type="presParOf" srcId="{CDB13A8E-AE5E-415E-AF7B-4F17D32BF6CD}" destId="{1ED2453F-E472-4CAB-87EE-4209C51806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F8DCE2-3073-457A-9132-C7D3352871AD}">
      <dsp:nvSpPr>
        <dsp:cNvPr id="0" name=""/>
        <dsp:cNvSpPr/>
      </dsp:nvSpPr>
      <dsp:spPr>
        <a:xfrm>
          <a:off x="0" y="538002"/>
          <a:ext cx="89847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9E389-FA22-4BA0-AF82-4D0192B2285B}">
      <dsp:nvSpPr>
        <dsp:cNvPr id="0" name=""/>
        <dsp:cNvSpPr/>
      </dsp:nvSpPr>
      <dsp:spPr>
        <a:xfrm>
          <a:off x="449238" y="97176"/>
          <a:ext cx="6289332" cy="7065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22" tIns="0" rIns="2377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цели и задачи изучения образовательных областей, тем, учебных предметов, учебных дисциплин соответствующего профиля</a:t>
          </a:r>
          <a:endParaRPr lang="ru-RU" sz="1600" b="1" kern="1200" dirty="0"/>
        </a:p>
      </dsp:txBody>
      <dsp:txXfrm>
        <a:off x="483727" y="131665"/>
        <a:ext cx="6220354" cy="637528"/>
      </dsp:txXfrm>
    </dsp:sp>
    <dsp:sp modelId="{6046CFCC-B3A9-4076-B327-606C275F2C76}">
      <dsp:nvSpPr>
        <dsp:cNvPr id="0" name=""/>
        <dsp:cNvSpPr/>
      </dsp:nvSpPr>
      <dsp:spPr>
        <a:xfrm>
          <a:off x="0" y="1354482"/>
          <a:ext cx="89847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592857"/>
              <a:satOff val="2840"/>
              <a:lumOff val="2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E1E79-1A16-4793-B769-CC05DA4B3F7C}">
      <dsp:nvSpPr>
        <dsp:cNvPr id="0" name=""/>
        <dsp:cNvSpPr/>
      </dsp:nvSpPr>
      <dsp:spPr>
        <a:xfrm>
          <a:off x="449238" y="1088802"/>
          <a:ext cx="6289332" cy="531360"/>
        </a:xfrm>
        <a:prstGeom prst="roundRect">
          <a:avLst/>
        </a:prstGeom>
        <a:solidFill>
          <a:schemeClr val="accent2">
            <a:hueOff val="-592857"/>
            <a:satOff val="2840"/>
            <a:lumOff val="26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22" tIns="0" rIns="2377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уровни их изучения </a:t>
          </a:r>
          <a:endParaRPr lang="ru-RU" sz="1600" b="1" kern="1200" dirty="0"/>
        </a:p>
      </dsp:txBody>
      <dsp:txXfrm>
        <a:off x="475177" y="1114741"/>
        <a:ext cx="6237454" cy="479482"/>
      </dsp:txXfrm>
    </dsp:sp>
    <dsp:sp modelId="{3D803589-CC27-48C8-B9BE-07A6585D4BCE}">
      <dsp:nvSpPr>
        <dsp:cNvPr id="0" name=""/>
        <dsp:cNvSpPr/>
      </dsp:nvSpPr>
      <dsp:spPr>
        <a:xfrm>
          <a:off x="0" y="2170962"/>
          <a:ext cx="89847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185714"/>
              <a:satOff val="5680"/>
              <a:lumOff val="5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748951-5ED4-4084-BF32-E4A2D99A09E1}">
      <dsp:nvSpPr>
        <dsp:cNvPr id="0" name=""/>
        <dsp:cNvSpPr/>
      </dsp:nvSpPr>
      <dsp:spPr>
        <a:xfrm>
          <a:off x="449238" y="1905282"/>
          <a:ext cx="6289332" cy="531360"/>
        </a:xfrm>
        <a:prstGeom prst="roundRect">
          <a:avLst/>
        </a:prstGeom>
        <a:solidFill>
          <a:schemeClr val="accent2">
            <a:hueOff val="-1185714"/>
            <a:satOff val="5680"/>
            <a:lumOff val="525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22" tIns="0" rIns="2377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срок получения дополнительного образования</a:t>
          </a:r>
          <a:endParaRPr lang="ru-RU" sz="1600" b="1" kern="1200" dirty="0"/>
        </a:p>
      </dsp:txBody>
      <dsp:txXfrm>
        <a:off x="475177" y="1931221"/>
        <a:ext cx="6237454" cy="479482"/>
      </dsp:txXfrm>
    </dsp:sp>
    <dsp:sp modelId="{E41216D1-EA8F-47A0-AC5C-2D0A97311E6C}">
      <dsp:nvSpPr>
        <dsp:cNvPr id="0" name=""/>
        <dsp:cNvSpPr/>
      </dsp:nvSpPr>
      <dsp:spPr>
        <a:xfrm>
          <a:off x="0" y="2987442"/>
          <a:ext cx="89847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778571"/>
              <a:satOff val="8520"/>
              <a:lumOff val="7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23878-4396-444B-98F2-F313128AEE7A}">
      <dsp:nvSpPr>
        <dsp:cNvPr id="0" name=""/>
        <dsp:cNvSpPr/>
      </dsp:nvSpPr>
      <dsp:spPr>
        <a:xfrm>
          <a:off x="449238" y="2721762"/>
          <a:ext cx="6289332" cy="531360"/>
        </a:xfrm>
        <a:prstGeom prst="roundRect">
          <a:avLst/>
        </a:prstGeom>
        <a:solidFill>
          <a:schemeClr val="accent2">
            <a:hueOff val="-1778571"/>
            <a:satOff val="8520"/>
            <a:lumOff val="7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22" tIns="0" rIns="2377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учебно-тематический план </a:t>
          </a:r>
          <a:endParaRPr lang="ru-RU" sz="1600" b="1" kern="1200" dirty="0"/>
        </a:p>
      </dsp:txBody>
      <dsp:txXfrm>
        <a:off x="475177" y="2747701"/>
        <a:ext cx="6237454" cy="479482"/>
      </dsp:txXfrm>
    </dsp:sp>
    <dsp:sp modelId="{992F53F6-E2BF-431A-BA04-D50A624BD101}">
      <dsp:nvSpPr>
        <dsp:cNvPr id="0" name=""/>
        <dsp:cNvSpPr/>
      </dsp:nvSpPr>
      <dsp:spPr>
        <a:xfrm>
          <a:off x="0" y="3803922"/>
          <a:ext cx="89847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371428"/>
              <a:satOff val="11360"/>
              <a:lumOff val="10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D2387-68AE-43AD-8592-0FD9CD20EDE2}">
      <dsp:nvSpPr>
        <dsp:cNvPr id="0" name=""/>
        <dsp:cNvSpPr/>
      </dsp:nvSpPr>
      <dsp:spPr>
        <a:xfrm>
          <a:off x="449238" y="3538242"/>
          <a:ext cx="6289332" cy="531360"/>
        </a:xfrm>
        <a:prstGeom prst="roundRect">
          <a:avLst/>
        </a:prstGeom>
        <a:solidFill>
          <a:schemeClr val="accent2">
            <a:hueOff val="-2371428"/>
            <a:satOff val="11360"/>
            <a:lumOff val="1051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22" tIns="0" rIns="2377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время на изучение образовательных областей и тем</a:t>
          </a:r>
          <a:endParaRPr lang="ru-RU" sz="1600" b="1" kern="1200" dirty="0"/>
        </a:p>
      </dsp:txBody>
      <dsp:txXfrm>
        <a:off x="475177" y="3564181"/>
        <a:ext cx="6237454" cy="479482"/>
      </dsp:txXfrm>
    </dsp:sp>
    <dsp:sp modelId="{0186359F-C4B4-4B97-A9B9-93F355AC4F56}">
      <dsp:nvSpPr>
        <dsp:cNvPr id="0" name=""/>
        <dsp:cNvSpPr/>
      </dsp:nvSpPr>
      <dsp:spPr>
        <a:xfrm>
          <a:off x="0" y="4620402"/>
          <a:ext cx="89847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5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26C7F-4042-4EFD-B957-971AA2B75697}">
      <dsp:nvSpPr>
        <dsp:cNvPr id="0" name=""/>
        <dsp:cNvSpPr/>
      </dsp:nvSpPr>
      <dsp:spPr>
        <a:xfrm>
          <a:off x="449238" y="4354722"/>
          <a:ext cx="6289332" cy="531360"/>
        </a:xfrm>
        <a:prstGeom prst="roundRect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722" tIns="0" rIns="23772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виды занятий, формы и методы обучения и воспитания</a:t>
          </a:r>
          <a:endParaRPr lang="ru-RU" sz="1600" b="1" kern="1200" dirty="0"/>
        </a:p>
      </dsp:txBody>
      <dsp:txXfrm>
        <a:off x="475177" y="4380661"/>
        <a:ext cx="6237454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7027-1F01-434F-B7ED-7E26CFB0A29D}">
      <dsp:nvSpPr>
        <dsp:cNvPr id="0" name=""/>
        <dsp:cNvSpPr/>
      </dsp:nvSpPr>
      <dsp:spPr>
        <a:xfrm>
          <a:off x="1921" y="175844"/>
          <a:ext cx="3548544" cy="93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 smtClean="0"/>
            <a:t>Формы получения образования</a:t>
          </a:r>
          <a:endParaRPr lang="ru-RU" sz="2400" b="1" kern="1200" dirty="0"/>
        </a:p>
      </dsp:txBody>
      <dsp:txXfrm>
        <a:off x="29235" y="203158"/>
        <a:ext cx="3493916" cy="877947"/>
      </dsp:txXfrm>
    </dsp:sp>
    <dsp:sp modelId="{C5A8D341-36B8-476A-B072-45E647A008C3}">
      <dsp:nvSpPr>
        <dsp:cNvPr id="0" name=""/>
        <dsp:cNvSpPr/>
      </dsp:nvSpPr>
      <dsp:spPr>
        <a:xfrm>
          <a:off x="356776" y="1108420"/>
          <a:ext cx="354854" cy="5017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716"/>
              </a:lnTo>
              <a:lnTo>
                <a:pt x="354854" y="50171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E29D-8B8F-402E-95F5-20275B11506C}">
      <dsp:nvSpPr>
        <dsp:cNvPr id="0" name=""/>
        <dsp:cNvSpPr/>
      </dsp:nvSpPr>
      <dsp:spPr>
        <a:xfrm>
          <a:off x="711630" y="1341564"/>
          <a:ext cx="1492121" cy="537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ОЧНАЯ</a:t>
          </a:r>
          <a:endParaRPr lang="ru-RU" sz="2000" b="1" i="1" kern="1200" dirty="0"/>
        </a:p>
      </dsp:txBody>
      <dsp:txXfrm>
        <a:off x="727362" y="1357296"/>
        <a:ext cx="1460657" cy="505681"/>
      </dsp:txXfrm>
    </dsp:sp>
    <dsp:sp modelId="{4FFC5B9B-EF8E-4400-A3ED-9F03C530A7C9}">
      <dsp:nvSpPr>
        <dsp:cNvPr id="0" name=""/>
        <dsp:cNvSpPr/>
      </dsp:nvSpPr>
      <dsp:spPr>
        <a:xfrm>
          <a:off x="356776" y="1108420"/>
          <a:ext cx="354854" cy="1299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9698"/>
              </a:lnTo>
              <a:lnTo>
                <a:pt x="354854" y="129969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89043-7463-44F5-A5CA-2D66339F2B2D}">
      <dsp:nvSpPr>
        <dsp:cNvPr id="0" name=""/>
        <dsp:cNvSpPr/>
      </dsp:nvSpPr>
      <dsp:spPr>
        <a:xfrm>
          <a:off x="711630" y="2111853"/>
          <a:ext cx="1492121" cy="5925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ЗАОЧНАЯ</a:t>
          </a:r>
          <a:endParaRPr lang="ru-RU" sz="2000" b="1" i="1" kern="1200" dirty="0"/>
        </a:p>
      </dsp:txBody>
      <dsp:txXfrm>
        <a:off x="728985" y="2129208"/>
        <a:ext cx="1457411" cy="557820"/>
      </dsp:txXfrm>
    </dsp:sp>
    <dsp:sp modelId="{729C3B11-460C-4BC2-B998-E9CFAB8F4599}">
      <dsp:nvSpPr>
        <dsp:cNvPr id="0" name=""/>
        <dsp:cNvSpPr/>
      </dsp:nvSpPr>
      <dsp:spPr>
        <a:xfrm>
          <a:off x="356776" y="1108420"/>
          <a:ext cx="354854" cy="212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250"/>
              </a:lnTo>
              <a:lnTo>
                <a:pt x="354854" y="212825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C766D-BFF2-46BD-A707-41DEBBCE78E2}">
      <dsp:nvSpPr>
        <dsp:cNvPr id="0" name=""/>
        <dsp:cNvSpPr/>
      </dsp:nvSpPr>
      <dsp:spPr>
        <a:xfrm>
          <a:off x="711630" y="2937528"/>
          <a:ext cx="2744921" cy="598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ДИСТАНЦИОННАЯ</a:t>
          </a:r>
          <a:endParaRPr lang="ru-RU" sz="2000" b="1" i="1" kern="1200" dirty="0"/>
        </a:p>
      </dsp:txBody>
      <dsp:txXfrm>
        <a:off x="729153" y="2955051"/>
        <a:ext cx="2709875" cy="563238"/>
      </dsp:txXfrm>
    </dsp:sp>
    <dsp:sp modelId="{5BF2428D-07BD-4D8D-9089-5169B87D1A34}">
      <dsp:nvSpPr>
        <dsp:cNvPr id="0" name=""/>
        <dsp:cNvSpPr/>
      </dsp:nvSpPr>
      <dsp:spPr>
        <a:xfrm>
          <a:off x="4016754" y="175844"/>
          <a:ext cx="4385792" cy="932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Уровни изучения образовательной области</a:t>
          </a:r>
          <a:endParaRPr lang="ru-RU" sz="2400" b="1" kern="1200" dirty="0"/>
        </a:p>
      </dsp:txBody>
      <dsp:txXfrm>
        <a:off x="4044068" y="203158"/>
        <a:ext cx="4331164" cy="877947"/>
      </dsp:txXfrm>
    </dsp:sp>
    <dsp:sp modelId="{15E4EE86-3235-4792-9615-E35055CCF4D1}">
      <dsp:nvSpPr>
        <dsp:cNvPr id="0" name=""/>
        <dsp:cNvSpPr/>
      </dsp:nvSpPr>
      <dsp:spPr>
        <a:xfrm>
          <a:off x="4455333" y="1108420"/>
          <a:ext cx="438579" cy="527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959"/>
              </a:lnTo>
              <a:lnTo>
                <a:pt x="438579" y="52795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CC781-58CC-4CD9-AD3E-95B9A17C208A}">
      <dsp:nvSpPr>
        <dsp:cNvPr id="0" name=""/>
        <dsp:cNvSpPr/>
      </dsp:nvSpPr>
      <dsp:spPr>
        <a:xfrm>
          <a:off x="4893913" y="1341564"/>
          <a:ext cx="1492121" cy="589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БАЗОВЫЙ</a:t>
          </a:r>
          <a:endParaRPr lang="ru-RU" sz="2000" b="1" i="1" kern="1200" dirty="0"/>
        </a:p>
      </dsp:txBody>
      <dsp:txXfrm>
        <a:off x="4911183" y="1358834"/>
        <a:ext cx="1457581" cy="555090"/>
      </dsp:txXfrm>
    </dsp:sp>
    <dsp:sp modelId="{4C2F8934-A2FF-46EA-8736-0DECA5752E7E}">
      <dsp:nvSpPr>
        <dsp:cNvPr id="0" name=""/>
        <dsp:cNvSpPr/>
      </dsp:nvSpPr>
      <dsp:spPr>
        <a:xfrm>
          <a:off x="4455333" y="1108420"/>
          <a:ext cx="438579" cy="1354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4436"/>
              </a:lnTo>
              <a:lnTo>
                <a:pt x="438579" y="135443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B4EF5-36D3-4C7E-815B-446A2F05459A}">
      <dsp:nvSpPr>
        <dsp:cNvPr id="0" name=""/>
        <dsp:cNvSpPr/>
      </dsp:nvSpPr>
      <dsp:spPr>
        <a:xfrm>
          <a:off x="4893913" y="2164338"/>
          <a:ext cx="2645113" cy="597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ПОВЫШЕННЫЙ</a:t>
          </a:r>
          <a:endParaRPr lang="ru-RU" sz="2000" b="1" i="1" kern="1200" dirty="0"/>
        </a:p>
      </dsp:txBody>
      <dsp:txXfrm>
        <a:off x="4911400" y="2181825"/>
        <a:ext cx="2610139" cy="5620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E5DA2-9440-48B1-A60F-41923CD524B6}">
      <dsp:nvSpPr>
        <dsp:cNvPr id="0" name=""/>
        <dsp:cNvSpPr/>
      </dsp:nvSpPr>
      <dsp:spPr>
        <a:xfrm>
          <a:off x="-217174" y="-148302"/>
          <a:ext cx="8400996" cy="26432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Гриф согласования программы с его учредителем (или местным исполнительным и распорядительным органом) </a:t>
          </a:r>
          <a:r>
            <a:rPr lang="ru-RU" sz="2000" b="1" kern="1200" dirty="0" smtClean="0">
              <a:solidFill>
                <a:srgbClr val="FF0000"/>
              </a:solidFill>
            </a:rPr>
            <a:t>состоит</a:t>
          </a: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из слова </a:t>
          </a:r>
          <a:r>
            <a:rPr lang="ru-RU" sz="2000" b="1" kern="1200" dirty="0" smtClean="0">
              <a:solidFill>
                <a:srgbClr val="FF0000"/>
              </a:solidFill>
            </a:rPr>
            <a:t>«СОГЛАСОВАНО», наименования должности лица, </a:t>
          </a:r>
          <a:r>
            <a:rPr lang="ru-RU" sz="2000" b="1" kern="1200" dirty="0" smtClean="0"/>
            <a:t>с </a:t>
          </a:r>
          <a:r>
            <a:rPr lang="ru-RU" sz="2000" b="1" kern="1200" dirty="0" smtClean="0">
              <a:solidFill>
                <a:schemeClr val="tx1"/>
              </a:solidFill>
            </a:rPr>
            <a:t>которым согласовывается документ, </a:t>
          </a:r>
          <a:r>
            <a:rPr lang="ru-RU" sz="2000" b="1" kern="1200" dirty="0" smtClean="0">
              <a:solidFill>
                <a:srgbClr val="FF0000"/>
              </a:solidFill>
            </a:rPr>
            <a:t>полного наименования организации, собственноручной подписи,</a:t>
          </a:r>
          <a:r>
            <a:rPr lang="ru-RU" sz="2000" b="1" kern="1200" dirty="0" smtClean="0"/>
            <a:t> </a:t>
          </a:r>
          <a:r>
            <a:rPr lang="ru-RU" sz="2000" b="1" kern="1200" dirty="0" smtClean="0">
              <a:solidFill>
                <a:schemeClr val="tx1"/>
              </a:solidFill>
            </a:rPr>
            <a:t>ее расшифровки и </a:t>
          </a:r>
          <a:r>
            <a:rPr lang="ru-RU" sz="2000" b="1" kern="1200" dirty="0" smtClean="0">
              <a:solidFill>
                <a:srgbClr val="FF0000"/>
              </a:solidFill>
            </a:rPr>
            <a:t>даты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-139755" y="-70883"/>
        <a:ext cx="6016813" cy="2488444"/>
      </dsp:txXfrm>
    </dsp:sp>
    <dsp:sp modelId="{604FEF86-BF23-411D-AC5D-FE92D735B03F}">
      <dsp:nvSpPr>
        <dsp:cNvPr id="0" name=""/>
        <dsp:cNvSpPr/>
      </dsp:nvSpPr>
      <dsp:spPr>
        <a:xfrm>
          <a:off x="1606097" y="2661574"/>
          <a:ext cx="7412910" cy="2034821"/>
        </a:xfrm>
        <a:prstGeom prst="roundRect">
          <a:avLst>
            <a:gd name="adj" fmla="val 10000"/>
          </a:avLst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Оформляется на лицевой стороне последнего листа документа в соответствии с Инструкцией по делопроизводству в государственных органах, иных организациях</a:t>
          </a:r>
          <a:endParaRPr lang="ru-RU" sz="2000" b="1" kern="1200" dirty="0"/>
        </a:p>
      </dsp:txBody>
      <dsp:txXfrm>
        <a:off x="1665695" y="2721172"/>
        <a:ext cx="4674126" cy="1915625"/>
      </dsp:txXfrm>
    </dsp:sp>
    <dsp:sp modelId="{1649E429-C905-4B8F-B762-A424655E2C63}">
      <dsp:nvSpPr>
        <dsp:cNvPr id="0" name=""/>
        <dsp:cNvSpPr/>
      </dsp:nvSpPr>
      <dsp:spPr>
        <a:xfrm>
          <a:off x="6680688" y="1714634"/>
          <a:ext cx="1332547" cy="144061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80511" y="1714634"/>
        <a:ext cx="732901" cy="11108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263F3-688C-44F2-9623-CBB28FC8A750}">
      <dsp:nvSpPr>
        <dsp:cNvPr id="0" name=""/>
        <dsp:cNvSpPr/>
      </dsp:nvSpPr>
      <dsp:spPr>
        <a:xfrm rot="5400000">
          <a:off x="-142545" y="144418"/>
          <a:ext cx="950302" cy="665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34479"/>
        <a:ext cx="665211" cy="285091"/>
      </dsp:txXfrm>
    </dsp:sp>
    <dsp:sp modelId="{38851521-D29C-4A41-9720-B07FE798A9E2}">
      <dsp:nvSpPr>
        <dsp:cNvPr id="0" name=""/>
        <dsp:cNvSpPr/>
      </dsp:nvSpPr>
      <dsp:spPr>
        <a:xfrm rot="5400000">
          <a:off x="4087757" y="-3420672"/>
          <a:ext cx="617696" cy="7462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Титульный лист</a:t>
          </a:r>
          <a:endParaRPr lang="ru-RU" sz="2600" kern="1200" dirty="0"/>
        </a:p>
      </dsp:txBody>
      <dsp:txXfrm rot="-5400000">
        <a:off x="665212" y="32026"/>
        <a:ext cx="7432635" cy="557390"/>
      </dsp:txXfrm>
    </dsp:sp>
    <dsp:sp modelId="{E53689A7-C364-43C3-B7E8-45047C6EA59F}">
      <dsp:nvSpPr>
        <dsp:cNvPr id="0" name=""/>
        <dsp:cNvSpPr/>
      </dsp:nvSpPr>
      <dsp:spPr>
        <a:xfrm rot="5400000">
          <a:off x="-142545" y="997157"/>
          <a:ext cx="950302" cy="665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187218"/>
        <a:ext cx="665211" cy="285091"/>
      </dsp:txXfrm>
    </dsp:sp>
    <dsp:sp modelId="{C8145454-6CC9-438B-AD2E-3208B4555212}">
      <dsp:nvSpPr>
        <dsp:cNvPr id="0" name=""/>
        <dsp:cNvSpPr/>
      </dsp:nvSpPr>
      <dsp:spPr>
        <a:xfrm rot="5400000">
          <a:off x="4087757" y="-2567933"/>
          <a:ext cx="617696" cy="7462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Общие положения</a:t>
          </a:r>
          <a:endParaRPr lang="ru-RU" sz="2600" kern="1200" dirty="0"/>
        </a:p>
      </dsp:txBody>
      <dsp:txXfrm rot="-5400000">
        <a:off x="665212" y="884765"/>
        <a:ext cx="7432635" cy="557390"/>
      </dsp:txXfrm>
    </dsp:sp>
    <dsp:sp modelId="{F2194EFD-9C31-4C25-8AE4-A64EFBBB1078}">
      <dsp:nvSpPr>
        <dsp:cNvPr id="0" name=""/>
        <dsp:cNvSpPr/>
      </dsp:nvSpPr>
      <dsp:spPr>
        <a:xfrm rot="5400000">
          <a:off x="-142545" y="1849897"/>
          <a:ext cx="950302" cy="665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039958"/>
        <a:ext cx="665211" cy="285091"/>
      </dsp:txXfrm>
    </dsp:sp>
    <dsp:sp modelId="{49F3AA61-D50F-43F9-8808-E39F02FB0415}">
      <dsp:nvSpPr>
        <dsp:cNvPr id="0" name=""/>
        <dsp:cNvSpPr/>
      </dsp:nvSpPr>
      <dsp:spPr>
        <a:xfrm rot="5400000">
          <a:off x="4087757" y="-1715193"/>
          <a:ext cx="617696" cy="7462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Учебно-тематический план (далее – УТП)</a:t>
          </a:r>
          <a:endParaRPr lang="ru-RU" sz="2600" kern="1200" dirty="0"/>
        </a:p>
      </dsp:txBody>
      <dsp:txXfrm rot="-5400000">
        <a:off x="665212" y="1737505"/>
        <a:ext cx="7432635" cy="557390"/>
      </dsp:txXfrm>
    </dsp:sp>
    <dsp:sp modelId="{6EDCC963-262D-4408-822A-39E812A4EECF}">
      <dsp:nvSpPr>
        <dsp:cNvPr id="0" name=""/>
        <dsp:cNvSpPr/>
      </dsp:nvSpPr>
      <dsp:spPr>
        <a:xfrm rot="5400000">
          <a:off x="-142545" y="2702637"/>
          <a:ext cx="950302" cy="665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2892698"/>
        <a:ext cx="665211" cy="285091"/>
      </dsp:txXfrm>
    </dsp:sp>
    <dsp:sp modelId="{BA60763A-B498-43B5-8191-D01EB81D5EBA}">
      <dsp:nvSpPr>
        <dsp:cNvPr id="0" name=""/>
        <dsp:cNvSpPr/>
      </dsp:nvSpPr>
      <dsp:spPr>
        <a:xfrm rot="5400000">
          <a:off x="4087757" y="-862453"/>
          <a:ext cx="617696" cy="7462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Содержание программы</a:t>
          </a:r>
          <a:endParaRPr lang="ru-RU" sz="2600" kern="1200" dirty="0"/>
        </a:p>
      </dsp:txBody>
      <dsp:txXfrm rot="-5400000">
        <a:off x="665212" y="2590245"/>
        <a:ext cx="7432635" cy="557390"/>
      </dsp:txXfrm>
    </dsp:sp>
    <dsp:sp modelId="{3DAEDC1E-DC66-41DE-A5F6-B37B741D442D}">
      <dsp:nvSpPr>
        <dsp:cNvPr id="0" name=""/>
        <dsp:cNvSpPr/>
      </dsp:nvSpPr>
      <dsp:spPr>
        <a:xfrm rot="5400000">
          <a:off x="-142545" y="3555377"/>
          <a:ext cx="950302" cy="665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3745438"/>
        <a:ext cx="665211" cy="285091"/>
      </dsp:txXfrm>
    </dsp:sp>
    <dsp:sp modelId="{9E0876AE-0181-4B7C-9D14-3C36E1A37619}">
      <dsp:nvSpPr>
        <dsp:cNvPr id="0" name=""/>
        <dsp:cNvSpPr/>
      </dsp:nvSpPr>
      <dsp:spPr>
        <a:xfrm rot="5400000">
          <a:off x="4087757" y="-9713"/>
          <a:ext cx="617696" cy="7462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Ожидаемые результаты освоения программы</a:t>
          </a:r>
          <a:endParaRPr lang="ru-RU" sz="2600" kern="1200" dirty="0"/>
        </a:p>
      </dsp:txBody>
      <dsp:txXfrm rot="-5400000">
        <a:off x="665212" y="3442986"/>
        <a:ext cx="7432635" cy="557390"/>
      </dsp:txXfrm>
    </dsp:sp>
    <dsp:sp modelId="{42F41EB4-E3A4-48F7-824C-EEBE1F7A9253}">
      <dsp:nvSpPr>
        <dsp:cNvPr id="0" name=""/>
        <dsp:cNvSpPr/>
      </dsp:nvSpPr>
      <dsp:spPr>
        <a:xfrm rot="5400000">
          <a:off x="-142545" y="4408116"/>
          <a:ext cx="950302" cy="665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4598177"/>
        <a:ext cx="665211" cy="285091"/>
      </dsp:txXfrm>
    </dsp:sp>
    <dsp:sp modelId="{1ED2453F-E472-4CAB-87EE-4209C5180662}">
      <dsp:nvSpPr>
        <dsp:cNvPr id="0" name=""/>
        <dsp:cNvSpPr/>
      </dsp:nvSpPr>
      <dsp:spPr>
        <a:xfrm rot="5400000">
          <a:off x="4087757" y="843025"/>
          <a:ext cx="617696" cy="74627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smtClean="0"/>
            <a:t>Литература и информационные ресурсы</a:t>
          </a:r>
          <a:endParaRPr lang="ru-RU" sz="2600" kern="1200" dirty="0"/>
        </a:p>
      </dsp:txBody>
      <dsp:txXfrm rot="-5400000">
        <a:off x="665212" y="4295724"/>
        <a:ext cx="7432635" cy="557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6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89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2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823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7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99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1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93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8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7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7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2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2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2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0969-012D-4B3E-BC21-65171F6369A4}" type="datetimeFigureOut">
              <a:rPr lang="ru-RU" smtClean="0"/>
              <a:t>29.08.2024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3433D1-DF21-4244-B30B-6CA445FA7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6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888022"/>
            <a:ext cx="9548446" cy="4106009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программы дополнительного образования 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важное 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качества</a:t>
            </a:r>
            <a:b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образовательного процесса 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1174" y="5178669"/>
            <a:ext cx="8208433" cy="105930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327" y="205155"/>
            <a:ext cx="8596668" cy="13208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Согласование программ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4062741"/>
              </p:ext>
            </p:extLst>
          </p:nvPr>
        </p:nvGraphicFramePr>
        <p:xfrm>
          <a:off x="660543" y="1264788"/>
          <a:ext cx="8861526" cy="455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оловина рамки 4"/>
          <p:cNvSpPr/>
          <p:nvPr/>
        </p:nvSpPr>
        <p:spPr>
          <a:xfrm>
            <a:off x="-1" y="0"/>
            <a:ext cx="6207370" cy="6858000"/>
          </a:xfrm>
          <a:prstGeom prst="halfFrame">
            <a:avLst>
              <a:gd name="adj1" fmla="val 2743"/>
              <a:gd name="adj2" fmla="val 426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"/>
          <a:stretch/>
        </p:blipFill>
        <p:spPr bwMode="auto">
          <a:xfrm rot="10800000">
            <a:off x="422030" y="0"/>
            <a:ext cx="11550162" cy="68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3431" y="230813"/>
            <a:ext cx="9293469" cy="9671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Название программы </a:t>
            </a:r>
            <a:br>
              <a:rPr lang="ru-RU" sz="3200" b="1" dirty="0" smtClean="0"/>
            </a:br>
            <a:r>
              <a:rPr lang="ru-RU" sz="3200" b="1" dirty="0" smtClean="0"/>
              <a:t>объединения по интересам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811229"/>
            <a:ext cx="6304084" cy="13188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В соответствии с Кодексом Республики Беларусь об образовании (ст. 229 п. 7) </a:t>
            </a:r>
            <a:r>
              <a:rPr lang="ru-RU" b="1" dirty="0">
                <a:solidFill>
                  <a:srgbClr val="FF0000"/>
                </a:solidFill>
              </a:rPr>
              <a:t>к объединениям по интересам относятся</a:t>
            </a:r>
            <a:r>
              <a:rPr lang="ru-RU" dirty="0"/>
              <a:t>: кружок, клуб, секция, студия, мастерская, лаборатория, оркестр, хор, ансамбль, театр, научное общество учащихся и иные </a:t>
            </a:r>
            <a:r>
              <a:rPr lang="ru-RU" dirty="0" smtClean="0"/>
              <a:t>объединения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0100" y="4598890"/>
            <a:ext cx="7696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Программа кружка (клуба, секции, студии, мастерской…)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937846" y="1728811"/>
            <a:ext cx="6866792" cy="2558561"/>
          </a:xfrm>
          <a:prstGeom prst="downArrowCallout">
            <a:avLst/>
          </a:prstGeom>
          <a:solidFill>
            <a:schemeClr val="accent6">
              <a:alpha val="5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4238" y="4549526"/>
            <a:ext cx="7321062" cy="59787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овина рамки 7"/>
          <p:cNvSpPr/>
          <p:nvPr/>
        </p:nvSpPr>
        <p:spPr>
          <a:xfrm>
            <a:off x="0" y="0"/>
            <a:ext cx="2866292" cy="6858000"/>
          </a:xfrm>
          <a:prstGeom prst="halfFrame">
            <a:avLst>
              <a:gd name="adj1" fmla="val 4774"/>
              <a:gd name="adj2" fmla="val 140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7066" y="389792"/>
            <a:ext cx="10251504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Требования к оформлению программы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объединения по интересам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444" y="1965569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Текст программы объединения по интересам оформляют, используя гарнитуру шрифта </a:t>
            </a:r>
            <a:r>
              <a:rPr lang="ru-RU" dirty="0" err="1"/>
              <a:t>Times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Roman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smtClean="0"/>
              <a:t>размер </a:t>
            </a:r>
            <a:r>
              <a:rPr lang="ru-RU" dirty="0"/>
              <a:t>шрифта – не менее 13 пт.; </a:t>
            </a:r>
            <a:endParaRPr lang="ru-RU" dirty="0" smtClean="0"/>
          </a:p>
          <a:p>
            <a:pPr algn="just"/>
            <a:r>
              <a:rPr lang="ru-RU" dirty="0" smtClean="0"/>
              <a:t>межстрочный </a:t>
            </a:r>
            <a:r>
              <a:rPr lang="ru-RU" dirty="0"/>
              <a:t>интервал – 1,0; поля – левое 30 мм, правое 10 мм, верхнее 20 мм, нижнее 20 мм; абзацный отступ – 1,25 </a:t>
            </a:r>
            <a:r>
              <a:rPr lang="ru-RU" dirty="0" smtClean="0"/>
              <a:t>мм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algn="just"/>
            <a:r>
              <a:rPr lang="ru-RU" dirty="0"/>
              <a:t>в</a:t>
            </a:r>
            <a:r>
              <a:rPr lang="ru-RU" dirty="0" smtClean="0"/>
              <a:t>ыравнивание </a:t>
            </a:r>
            <a:r>
              <a:rPr lang="ru-RU" dirty="0"/>
              <a:t>текста – по </a:t>
            </a:r>
            <a:r>
              <a:rPr lang="ru-RU" dirty="0" smtClean="0"/>
              <a:t>ширине; 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подготовке таблиц допускается уменьшать размер шрифта текста таблиц до 11 </a:t>
            </a:r>
            <a:r>
              <a:rPr lang="ru-RU" dirty="0" err="1" smtClean="0"/>
              <a:t>пт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нумерация </a:t>
            </a:r>
            <a:r>
              <a:rPr lang="ru-RU" dirty="0"/>
              <a:t>страниц – сверху от центра, начиная со второй </a:t>
            </a:r>
            <a:r>
              <a:rPr lang="ru-RU" dirty="0" smtClean="0"/>
              <a:t>страницы;</a:t>
            </a:r>
          </a:p>
          <a:p>
            <a:pPr algn="just"/>
            <a:r>
              <a:rPr lang="ru-RU" dirty="0"/>
              <a:t>н</a:t>
            </a:r>
            <a:r>
              <a:rPr lang="ru-RU" dirty="0" smtClean="0"/>
              <a:t>азвания </a:t>
            </a:r>
            <a:r>
              <a:rPr lang="ru-RU" dirty="0"/>
              <a:t>разделов, тем программы указываются строчным буквами, шрифт </a:t>
            </a:r>
            <a:r>
              <a:rPr lang="ru-RU" dirty="0" smtClean="0"/>
              <a:t>полужирный; </a:t>
            </a:r>
            <a:endParaRPr lang="ru-RU" dirty="0"/>
          </a:p>
          <a:p>
            <a:pPr algn="just"/>
            <a:r>
              <a:rPr lang="ru-RU" dirty="0"/>
              <a:t>п</a:t>
            </a:r>
            <a:r>
              <a:rPr lang="ru-RU" dirty="0" smtClean="0"/>
              <a:t>еречисления </a:t>
            </a:r>
            <a:r>
              <a:rPr lang="ru-RU" dirty="0"/>
              <a:t>в тексте выделяются абзацными отступами. 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281354" y="246185"/>
            <a:ext cx="9407769" cy="1464407"/>
          </a:xfrm>
          <a:prstGeom prst="snip1Rect">
            <a:avLst>
              <a:gd name="adj" fmla="val 49689"/>
            </a:avLst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1353" y="1710592"/>
            <a:ext cx="9407769" cy="4642339"/>
          </a:xfrm>
          <a:prstGeom prst="rect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49953" y="104529"/>
            <a:ext cx="7051430" cy="1320800"/>
          </a:xfrm>
          <a:prstGeom prst="roundRect">
            <a:avLst>
              <a:gd name="adj" fmla="val 319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022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Структура программы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объединения </a:t>
            </a:r>
            <a:r>
              <a:rPr lang="ru-RU" b="1" dirty="0">
                <a:solidFill>
                  <a:schemeClr val="tx1"/>
                </a:solidFill>
              </a:rPr>
              <a:t>по интересам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11621181"/>
              </p:ext>
            </p:extLst>
          </p:nvPr>
        </p:nvGraphicFramePr>
        <p:xfrm>
          <a:off x="836247" y="1543538"/>
          <a:ext cx="8128000" cy="521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2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95647" y="346644"/>
            <a:ext cx="5882053" cy="113911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95647" y="40853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титульного листа </a:t>
            </a:r>
          </a:p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1" y="0"/>
            <a:ext cx="4308230" cy="6858000"/>
          </a:xfrm>
          <a:prstGeom prst="rect">
            <a:avLst/>
          </a:prstGeom>
        </p:spPr>
      </p:pic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23" y="1675748"/>
            <a:ext cx="5042677" cy="48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75484" y="162149"/>
            <a:ext cx="5882053" cy="113911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"/>
          <a:stretch/>
        </p:blipFill>
        <p:spPr>
          <a:xfrm>
            <a:off x="861646" y="1"/>
            <a:ext cx="4396153" cy="6818524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04" y="1472684"/>
            <a:ext cx="5217833" cy="5192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75484" y="162149"/>
            <a:ext cx="60356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Образец титульного листа </a:t>
            </a:r>
            <a:endParaRPr lang="ru-RU" sz="32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индивидуальной программы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2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0173" y="196361"/>
            <a:ext cx="4685974" cy="89388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Общие положения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553" y="956643"/>
            <a:ext cx="8466992" cy="51610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i="1" dirty="0"/>
              <a:t>актуальность</a:t>
            </a:r>
            <a:r>
              <a:rPr lang="ru-RU" i="1" dirty="0"/>
              <a:t> </a:t>
            </a:r>
            <a:r>
              <a:rPr lang="ru-RU" dirty="0"/>
              <a:t>программы объединения по интересам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педагогическая позиция </a:t>
            </a:r>
            <a:r>
              <a:rPr lang="ru-RU" dirty="0"/>
              <a:t>разработчика, </a:t>
            </a:r>
            <a:r>
              <a:rPr lang="ru-RU" b="1" i="1" dirty="0"/>
              <a:t>идеи и принципы</a:t>
            </a:r>
            <a:r>
              <a:rPr lang="ru-RU" dirty="0"/>
              <a:t>, которые лежат в основе разработки </a:t>
            </a:r>
            <a:r>
              <a:rPr lang="ru-RU" dirty="0" smtClean="0"/>
              <a:t>программы</a:t>
            </a:r>
          </a:p>
          <a:p>
            <a:pPr marL="0" indent="0" algn="just">
              <a:buNone/>
            </a:pPr>
            <a:r>
              <a:rPr lang="ru-RU" b="1" i="1" dirty="0" smtClean="0"/>
              <a:t>формы </a:t>
            </a:r>
            <a:r>
              <a:rPr lang="ru-RU" b="1" i="1" dirty="0"/>
              <a:t>и </a:t>
            </a:r>
            <a:r>
              <a:rPr lang="ru-RU" b="1" i="1" dirty="0" smtClean="0"/>
              <a:t>методы </a:t>
            </a:r>
            <a:r>
              <a:rPr lang="ru-RU" b="1" i="1" dirty="0"/>
              <a:t>обучения и воспитания</a:t>
            </a:r>
            <a:r>
              <a:rPr lang="ru-RU" dirty="0"/>
              <a:t>, которые применяются при реализации программы объединения по интересам, </a:t>
            </a:r>
            <a:r>
              <a:rPr lang="ru-RU" b="1" i="1" dirty="0"/>
              <a:t>методы диагностики </a:t>
            </a:r>
            <a:r>
              <a:rPr lang="ru-RU" dirty="0"/>
              <a:t>освоения программного материала, </a:t>
            </a:r>
            <a:r>
              <a:rPr lang="ru-RU" b="1" i="1" dirty="0"/>
              <a:t>используемые педагогические технологии и средства обучения </a:t>
            </a:r>
            <a:endParaRPr lang="ru-RU" b="1" i="1" dirty="0" smtClean="0"/>
          </a:p>
          <a:p>
            <a:pPr marL="0" indent="0" algn="just">
              <a:buNone/>
            </a:pPr>
            <a:r>
              <a:rPr lang="ru-RU" b="1" i="1" dirty="0"/>
              <a:t>формы подведения итогов </a:t>
            </a:r>
            <a:r>
              <a:rPr lang="ru-RU" dirty="0"/>
              <a:t>реализации </a:t>
            </a:r>
            <a:r>
              <a:rPr lang="ru-RU" dirty="0" smtClean="0"/>
              <a:t>программы </a:t>
            </a:r>
          </a:p>
          <a:p>
            <a:pPr marL="0" indent="0" algn="just">
              <a:buNone/>
            </a:pPr>
            <a:r>
              <a:rPr lang="ru-RU" dirty="0"/>
              <a:t>на основе какой типовой программы соответствующего профиля разработана программа объединения по интересам, индивидуальная </a:t>
            </a:r>
            <a:r>
              <a:rPr lang="ru-RU" dirty="0" smtClean="0"/>
              <a:t>программа</a:t>
            </a:r>
          </a:p>
          <a:p>
            <a:pPr marL="0" indent="0" algn="just">
              <a:buNone/>
            </a:pPr>
            <a:r>
              <a:rPr lang="ru-RU" b="1" i="1" dirty="0"/>
              <a:t>цель и задачи </a:t>
            </a:r>
            <a:r>
              <a:rPr lang="ru-RU" dirty="0"/>
              <a:t>(обучающие, развивающие, воспитательные) освоения программы объединения по </a:t>
            </a:r>
            <a:r>
              <a:rPr lang="ru-RU" dirty="0" smtClean="0"/>
              <a:t>интересам, </a:t>
            </a:r>
            <a:r>
              <a:rPr lang="ru-RU" dirty="0"/>
              <a:t>рассматриваются </a:t>
            </a:r>
            <a:r>
              <a:rPr lang="ru-RU" b="1" i="1" dirty="0"/>
              <a:t>особенности реализации </a:t>
            </a:r>
            <a:r>
              <a:rPr lang="ru-RU" dirty="0"/>
              <a:t>программы объединения по </a:t>
            </a:r>
            <a:r>
              <a:rPr lang="ru-RU" dirty="0" smtClean="0"/>
              <a:t>интересам</a:t>
            </a:r>
          </a:p>
          <a:p>
            <a:pPr marL="0" indent="0" algn="just">
              <a:buNone/>
            </a:pPr>
            <a:r>
              <a:rPr lang="ru-RU" dirty="0"/>
              <a:t>При сроке реализации программы 2 и более лет обучающие задачи определяются для каждого года обучения отдельно, исходя из содержания учебного материала по годам обучения, указываются перед учебно-тематическим планом и формулируются в динамике развития знаний, умений, навыков, ценностных ориентаций, опыта деятельности, компетенций. Кроме того, общие обучающие задачи и задачи воспитательного и развивающего характера определяются на весь срок реализации </a:t>
            </a:r>
            <a:r>
              <a:rPr lang="ru-RU" dirty="0" smtClean="0"/>
              <a:t>программы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8216" y="956643"/>
            <a:ext cx="8642836" cy="302374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8216" y="1325717"/>
            <a:ext cx="8642836" cy="48590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8215" y="1894693"/>
            <a:ext cx="8642837" cy="820916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3384" y="2815004"/>
            <a:ext cx="8607669" cy="275036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3385" y="3144162"/>
            <a:ext cx="8607669" cy="495551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03384" y="3702977"/>
            <a:ext cx="8607670" cy="672863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5800" y="4434719"/>
            <a:ext cx="8625254" cy="1540614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26805" y="959570"/>
            <a:ext cx="167054" cy="28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H="1">
            <a:off x="526072" y="1388706"/>
            <a:ext cx="159728" cy="376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526072" y="1957682"/>
            <a:ext cx="159728" cy="66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6072" y="2806969"/>
            <a:ext cx="186106" cy="28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526072" y="3166988"/>
            <a:ext cx="194898" cy="459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526072" y="3761855"/>
            <a:ext cx="186104" cy="541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flipH="1">
            <a:off x="526071" y="4655819"/>
            <a:ext cx="177313" cy="1147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62" y="316524"/>
            <a:ext cx="11095892" cy="1477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i="1" dirty="0"/>
              <a:t>организационные условия реализации программы </a:t>
            </a:r>
            <a:r>
              <a:rPr lang="ru-RU" sz="1700" dirty="0"/>
              <a:t>(общее количество часов, срок реализации, продолжительность и режим проведения занятий в неделю, возраст учащихся, особенности набора в объединение по интересам, формы организации занятий), материально-техническое, информационно-методическое, кадровое (при необходимости) </a:t>
            </a:r>
            <a:r>
              <a:rPr lang="ru-RU" sz="1700" dirty="0" smtClean="0"/>
              <a:t>обеспечение</a:t>
            </a:r>
            <a:endParaRPr lang="ru-RU" sz="17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1162" y="244227"/>
            <a:ext cx="11192607" cy="1540614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331492" y="440982"/>
            <a:ext cx="177313" cy="1147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08805" y="1990387"/>
            <a:ext cx="4932158" cy="4568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b="1" i="1" dirty="0">
                <a:solidFill>
                  <a:schemeClr val="accent5"/>
                </a:solidFill>
              </a:rPr>
              <a:t>П</a:t>
            </a:r>
            <a:r>
              <a:rPr lang="ru-RU" b="1" i="1" dirty="0" smtClean="0">
                <a:solidFill>
                  <a:schemeClr val="accent5"/>
                </a:solidFill>
              </a:rPr>
              <a:t>рограмма объединения по интересам с повышенным уровнем </a:t>
            </a:r>
            <a:r>
              <a:rPr lang="ru-RU" b="1" dirty="0" smtClean="0"/>
              <a:t>изучения образовательной области, темы, учебного предмета или учебной дисциплины характеризуется ее углубленный уровень содержания, конкретизируются отличительные особенности по сравнению с программой базового уровня, обосновываются углубления. В соответствии с Правилами проведения аттестации учащихся при освоении содержания образовательной программы дополнительного образования детей и молодежи рассматриваются формы текущей, промежуточной и итоговой аттестации.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148" y="1990387"/>
            <a:ext cx="5037992" cy="463901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76546" y="1966399"/>
            <a:ext cx="591722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700" b="1" i="1" dirty="0" smtClean="0">
              <a:solidFill>
                <a:schemeClr val="accent5"/>
              </a:solidFill>
            </a:endParaRPr>
          </a:p>
          <a:p>
            <a:pPr algn="just"/>
            <a:r>
              <a:rPr lang="ru-RU" sz="1700" b="1" i="1" dirty="0" smtClean="0">
                <a:solidFill>
                  <a:schemeClr val="accent5"/>
                </a:solidFill>
              </a:rPr>
              <a:t>В </a:t>
            </a:r>
            <a:r>
              <a:rPr lang="ru-RU" sz="1700" b="1" i="1" dirty="0">
                <a:solidFill>
                  <a:schemeClr val="accent5"/>
                </a:solidFill>
              </a:rPr>
              <a:t>индивидуальной программе дополнительного образования детей и молодежи</a:t>
            </a:r>
            <a:r>
              <a:rPr lang="ru-RU" sz="1700" b="1" dirty="0"/>
              <a:t>, разработанной для учащихся из числа лиц с особенностями психофизического развития, а также учащихся, которые по уважительной причине не могут постоянно или временно посещать занятия, указываются особенности реализации такой программы для каждого учащегося </a:t>
            </a:r>
            <a:endParaRPr lang="ru-RU" sz="1700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  <a:p>
            <a:pPr algn="just"/>
            <a:r>
              <a:rPr lang="ru-RU" sz="1700" b="1" i="1" dirty="0" smtClean="0">
                <a:solidFill>
                  <a:schemeClr val="accent5"/>
                </a:solidFill>
              </a:rPr>
              <a:t>В индивидуальной программе </a:t>
            </a:r>
            <a:r>
              <a:rPr lang="ru-RU" sz="1700" b="1" i="1" dirty="0"/>
              <a:t>дополнительного образования детей и молодежи </a:t>
            </a:r>
            <a:r>
              <a:rPr lang="ru-RU" sz="1700" b="1" i="1" dirty="0">
                <a:solidFill>
                  <a:schemeClr val="accent5"/>
                </a:solidFill>
              </a:rPr>
              <a:t>для одаренных учащихся </a:t>
            </a:r>
            <a:r>
              <a:rPr lang="ru-RU" sz="1700" b="1" i="1" dirty="0"/>
              <a:t>кратко описываются достижения учащегося и обосновывается необходимость реализации такой программы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76546" y="1990387"/>
            <a:ext cx="5917223" cy="4568675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5503" y="231530"/>
            <a:ext cx="7068689" cy="770792"/>
          </a:xfrm>
        </p:spPr>
        <p:txBody>
          <a:bodyPr/>
          <a:lstStyle/>
          <a:p>
            <a:pPr algn="ctr"/>
            <a:r>
              <a:rPr lang="ru-RU" b="1" dirty="0"/>
              <a:t>Учебно-тематический план 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7" y="1002322"/>
            <a:ext cx="8502969" cy="2857499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9"/>
          <a:stretch/>
        </p:blipFill>
        <p:spPr>
          <a:xfrm>
            <a:off x="1059441" y="3859821"/>
            <a:ext cx="8215400" cy="25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31073" y="165895"/>
            <a:ext cx="1767255" cy="2198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35869" y="6403875"/>
            <a:ext cx="3727938" cy="2198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315" y="771404"/>
            <a:ext cx="8139795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002060"/>
                </a:solidFill>
              </a:rPr>
              <a:t>Для программ, реализуемых в течение нескольких лет (и/или предполагающих обучение учащихся разных возрастных групп), УТП разрабатывается отдельно на каждый год обучения (и/или для каждой возрастной группы учащихся в случае разной продолжительности и частоты занятий, учебной нагрузки и содержания учебного материала).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Продолжительность </a:t>
            </a:r>
            <a:r>
              <a:rPr lang="ru-RU" sz="2000" dirty="0">
                <a:solidFill>
                  <a:srgbClr val="002060"/>
                </a:solidFill>
              </a:rPr>
              <a:t>учебного года как правило составляет </a:t>
            </a:r>
            <a:r>
              <a:rPr lang="ru-RU" sz="2000" b="1" dirty="0">
                <a:solidFill>
                  <a:srgbClr val="002060"/>
                </a:solidFill>
              </a:rPr>
              <a:t>не менее 36 учебных недель</a:t>
            </a:r>
            <a:r>
              <a:rPr lang="ru-RU" sz="2000" dirty="0">
                <a:solidFill>
                  <a:srgbClr val="002060"/>
                </a:solidFill>
              </a:rPr>
              <a:t>, к которым может быть добавлено каникулярное время.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>
                <a:solidFill>
                  <a:srgbClr val="002060"/>
                </a:solidFill>
              </a:rPr>
              <a:t>соответствии с требованиями </a:t>
            </a:r>
            <a:r>
              <a:rPr lang="ru-RU" sz="2000" b="1" dirty="0">
                <a:solidFill>
                  <a:srgbClr val="002060"/>
                </a:solidFill>
              </a:rPr>
              <a:t>постановления Совета Министров </a:t>
            </a:r>
            <a:r>
              <a:rPr lang="ru-RU" sz="2000" dirty="0">
                <a:solidFill>
                  <a:srgbClr val="002060"/>
                </a:solidFill>
              </a:rPr>
              <a:t>Республики Беларусь </a:t>
            </a:r>
            <a:r>
              <a:rPr lang="ru-RU" sz="2000" b="1" dirty="0">
                <a:solidFill>
                  <a:srgbClr val="FF0000"/>
                </a:solidFill>
              </a:rPr>
              <a:t>от 07.08.2019 № 525 </a:t>
            </a:r>
            <a:r>
              <a:rPr lang="ru-RU" sz="2000" dirty="0">
                <a:solidFill>
                  <a:srgbClr val="002060"/>
                </a:solidFill>
              </a:rPr>
              <a:t>«Об утверждении специфических санитарно-эпидемиологических требований» (в ред. постановления Совмина от 15.11.2022 № 780, приложение 20) УТП может включать </a:t>
            </a:r>
            <a:r>
              <a:rPr lang="ru-RU" sz="2000" b="1" dirty="0">
                <a:solidFill>
                  <a:srgbClr val="002060"/>
                </a:solidFill>
              </a:rPr>
              <a:t>от 36 до 432 учебных часов </a:t>
            </a:r>
            <a:r>
              <a:rPr lang="ru-RU" sz="2000" dirty="0">
                <a:solidFill>
                  <a:srgbClr val="002060"/>
                </a:solidFill>
              </a:rPr>
              <a:t>в </a:t>
            </a:r>
            <a:r>
              <a:rPr lang="ru-RU" sz="2000" dirty="0" smtClean="0">
                <a:solidFill>
                  <a:srgbClr val="002060"/>
                </a:solidFill>
              </a:rPr>
              <a:t>год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922" y="6503664"/>
            <a:ext cx="5556739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98329" y="252938"/>
            <a:ext cx="5244610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овина рамки 3"/>
          <p:cNvSpPr/>
          <p:nvPr/>
        </p:nvSpPr>
        <p:spPr>
          <a:xfrm>
            <a:off x="0" y="0"/>
            <a:ext cx="2866292" cy="6858000"/>
          </a:xfrm>
          <a:prstGeom prst="halfFrame">
            <a:avLst>
              <a:gd name="adj1" fmla="val 17351"/>
              <a:gd name="adj2" fmla="val 3059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719" y="111370"/>
            <a:ext cx="8658540" cy="92026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4647" y="858490"/>
            <a:ext cx="8658540" cy="47566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Республики Беларусь 20 октября 2023 г. № 325 «О типовых программах дополнительного образования детей и молодежи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 разработке учебно-программной документации образовательной программы дополнительного образования детей и молодежи и организации образовательного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письму Министерства образования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 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11.06.2024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06-01-14/6880/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9237" y="1104898"/>
            <a:ext cx="589085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192808" y="3245377"/>
            <a:ext cx="589085" cy="5715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1227" y="839663"/>
            <a:ext cx="8721969" cy="1204546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0143" y="2171701"/>
            <a:ext cx="8721969" cy="1903532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31350" y="1390648"/>
            <a:ext cx="286849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5" idx="6"/>
          </p:cNvCxnSpPr>
          <p:nvPr/>
        </p:nvCxnSpPr>
        <p:spPr>
          <a:xfrm>
            <a:off x="781893" y="3531127"/>
            <a:ext cx="343986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13260" y="1709146"/>
            <a:ext cx="10519" cy="1503483"/>
          </a:xfrm>
          <a:prstGeom prst="straightConnector1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4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66" y="3730252"/>
            <a:ext cx="5666641" cy="33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4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9522069" y="706314"/>
            <a:ext cx="0" cy="61516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3573" y="214434"/>
            <a:ext cx="6453228" cy="62132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Учебно-тематический план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639" y="899746"/>
            <a:ext cx="9348992" cy="587912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/>
              <a:t>вводное и итоговое занятия </a:t>
            </a:r>
            <a:r>
              <a:rPr lang="ru-RU" sz="2000" b="1" u="sng" dirty="0"/>
              <a:t>(</a:t>
            </a:r>
            <a:r>
              <a:rPr lang="ru-RU" sz="2000" b="1" i="1" u="sng" dirty="0"/>
              <a:t>не нумеруются</a:t>
            </a:r>
            <a:r>
              <a:rPr lang="ru-RU" sz="2000" b="1" u="sng" dirty="0"/>
              <a:t>)</a:t>
            </a:r>
            <a:r>
              <a:rPr lang="ru-RU" sz="2000" b="1" dirty="0"/>
              <a:t>;</a:t>
            </a:r>
            <a:r>
              <a:rPr lang="ru-RU" sz="2000" b="1" u="sng" dirty="0"/>
              <a:t> </a:t>
            </a:r>
          </a:p>
          <a:p>
            <a:r>
              <a:rPr lang="ru-RU" sz="2000" b="1" dirty="0"/>
              <a:t>концертную, выставочную, </a:t>
            </a:r>
            <a:r>
              <a:rPr lang="ru-RU" sz="2000" b="1" dirty="0" err="1"/>
              <a:t>репетиционно</a:t>
            </a:r>
            <a:r>
              <a:rPr lang="ru-RU" sz="2000" b="1" dirty="0"/>
              <a:t>-постановочную, экскурсионную, поисково-исследовательскую, спортивно-тренировочную и иную деятельность; </a:t>
            </a:r>
          </a:p>
          <a:p>
            <a:r>
              <a:rPr lang="ru-RU" sz="2000" b="1" dirty="0"/>
              <a:t>работу по подгруппам (например, при подготовке к </a:t>
            </a:r>
            <a:r>
              <a:rPr lang="ru-RU" sz="2000" b="1" dirty="0" smtClean="0"/>
              <a:t>участию в </a:t>
            </a:r>
            <a:r>
              <a:rPr lang="ru-RU" sz="2000" b="1" dirty="0"/>
              <a:t>районных, городских, республиканских и других мероприятиях и конкурсах); </a:t>
            </a:r>
          </a:p>
          <a:p>
            <a:pPr algn="just"/>
            <a:r>
              <a:rPr lang="ru-RU" sz="2000" b="1" dirty="0"/>
              <a:t>индивидуальную работу; </a:t>
            </a:r>
          </a:p>
          <a:p>
            <a:pPr algn="just"/>
            <a:r>
              <a:rPr lang="ru-RU" sz="2000" b="1" dirty="0"/>
              <a:t>пленэрную практику;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выездные практические занятия, походы, экскурсии и </a:t>
            </a:r>
            <a:r>
              <a:rPr lang="ru-RU" sz="2000" b="1" dirty="0" smtClean="0"/>
              <a:t>др. </a:t>
            </a:r>
            <a:r>
              <a:rPr lang="ru-RU" sz="2000" b="1" dirty="0"/>
              <a:t>формы;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мероприятия воспитательного характера;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массовые мероприятия;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/>
              <a:t>соревнования и другие формы.</a:t>
            </a:r>
            <a:r>
              <a:rPr lang="ru-RU" sz="2000" dirty="0"/>
              <a:t>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61745" y="433753"/>
            <a:ext cx="0" cy="4313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61745" y="865064"/>
            <a:ext cx="72712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2291" y="416656"/>
            <a:ext cx="0" cy="4484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39665" y="1058006"/>
            <a:ext cx="8932984" cy="427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9665" y="1522289"/>
            <a:ext cx="8932984" cy="10125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39665" y="2636708"/>
            <a:ext cx="8932984" cy="89706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9665" y="3607289"/>
            <a:ext cx="8932984" cy="427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39665" y="4081587"/>
            <a:ext cx="8932984" cy="427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35270" y="5138006"/>
            <a:ext cx="8932984" cy="427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35270" y="4577990"/>
            <a:ext cx="8932984" cy="49602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39665" y="5669329"/>
            <a:ext cx="8932984" cy="47649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39665" y="6257681"/>
            <a:ext cx="8932984" cy="427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962291" y="706314"/>
            <a:ext cx="5597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60635" y="404446"/>
            <a:ext cx="8649748" cy="1037492"/>
          </a:xfrm>
        </p:spPr>
        <p:txBody>
          <a:bodyPr/>
          <a:lstStyle/>
          <a:p>
            <a:r>
              <a:rPr lang="ru-RU" b="1" dirty="0"/>
              <a:t>Содержание программы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00049" y="1292470"/>
            <a:ext cx="9104435" cy="5055577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тезисное </a:t>
            </a:r>
            <a:r>
              <a:rPr lang="ru-RU" dirty="0"/>
              <a:t>описание содержания учебного материала каждого раздела (темы) с разбивкой на теоретические и практические занятия (с указанием конкретных названий тем и форм проведения практических работ</a:t>
            </a:r>
            <a:r>
              <a:rPr lang="ru-RU" dirty="0" smtClean="0"/>
              <a:t>); </a:t>
            </a:r>
            <a:endParaRPr lang="ru-RU" dirty="0"/>
          </a:p>
          <a:p>
            <a:pPr algn="just"/>
            <a:r>
              <a:rPr lang="ru-RU" dirty="0"/>
              <a:t>с</a:t>
            </a:r>
            <a:r>
              <a:rPr lang="ru-RU" dirty="0" smtClean="0"/>
              <a:t>одержание </a:t>
            </a:r>
            <a:r>
              <a:rPr lang="ru-RU" dirty="0"/>
              <a:t>разделов (тем) излагается в точной последовательности, соответствующей структуре </a:t>
            </a:r>
            <a:r>
              <a:rPr lang="ru-RU" dirty="0" smtClean="0"/>
              <a:t>УТП; </a:t>
            </a:r>
            <a:endParaRPr lang="ru-RU" dirty="0"/>
          </a:p>
          <a:p>
            <a:pPr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программе объединения по интересам с повышенным уровнем изучения образовательной области, темы, учебного предмета или учебной дисциплины планируются занятия для проведения текущей, промежуточной и итоговой </a:t>
            </a:r>
            <a:r>
              <a:rPr lang="ru-RU" dirty="0" smtClean="0"/>
              <a:t>аттестации; </a:t>
            </a:r>
            <a:endParaRPr lang="ru-RU" dirty="0"/>
          </a:p>
          <a:p>
            <a:pPr algn="just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программах объединений по интересам художественного (образовательные области «Музыкальное творчество», «Хореографическое творчество», «Театральное творчество») и культурно-досугового профилей следует отражать примерный репертуарный список </a:t>
            </a:r>
            <a:r>
              <a:rPr lang="ru-RU" dirty="0" smtClean="0"/>
              <a:t>произведений </a:t>
            </a:r>
            <a:r>
              <a:rPr lang="ru-RU" dirty="0"/>
              <a:t>(композиций, спектаклей) с указанием названия произведения композиции, спектакля), авторов произведений, слов и музыки, </a:t>
            </a:r>
            <a:r>
              <a:rPr lang="ru-RU" dirty="0" smtClean="0"/>
              <a:t>сценаристов.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7" l="0" r="100000">
                        <a14:foregroundMark x1="25917" y1="7030" x2="73667" y2="6714"/>
                        <a14:foregroundMark x1="78833" y1="24882" x2="48000" y2="24882"/>
                        <a14:foregroundMark x1="55500" y1="26698" x2="62000" y2="40284"/>
                        <a14:foregroundMark x1="73667" y1="42101" x2="73667" y2="42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32" y="4070838"/>
            <a:ext cx="2641858" cy="27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204" y="694593"/>
            <a:ext cx="8650217" cy="1134208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Ожидаемые результаты освоения программы</a:t>
            </a:r>
            <a:endParaRPr lang="ru-RU" dirty="0"/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973741" y="2039816"/>
            <a:ext cx="8857145" cy="1916723"/>
          </a:xfrm>
          <a:prstGeom prst="flowChartDocumen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конкретная характеристика знаний, умений и навыков, которые учащиеся должны приобрести в процессе </a:t>
            </a:r>
            <a:r>
              <a:rPr lang="ru-RU" sz="2000" b="1" dirty="0" smtClean="0">
                <a:solidFill>
                  <a:schemeClr val="tx1"/>
                </a:solidFill>
              </a:rPr>
              <a:t>обучения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516" y="4283346"/>
            <a:ext cx="3409533" cy="2206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32"/>
          <a:stretch/>
        </p:blipFill>
        <p:spPr>
          <a:xfrm>
            <a:off x="2970441" y="4283346"/>
            <a:ext cx="2751793" cy="2223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https://moct.by/media/k2/galleries/19925/24-05-24-90%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785" y="2998178"/>
            <a:ext cx="2433462" cy="349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-1468" r="25986" b="799"/>
          <a:stretch/>
        </p:blipFill>
        <p:spPr>
          <a:xfrm>
            <a:off x="180309" y="3481754"/>
            <a:ext cx="2578175" cy="3007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с одним усеченным и одним скругленным углом 10"/>
          <p:cNvSpPr/>
          <p:nvPr/>
        </p:nvSpPr>
        <p:spPr>
          <a:xfrm>
            <a:off x="973741" y="562708"/>
            <a:ext cx="8847267" cy="1494690"/>
          </a:xfrm>
          <a:prstGeom prst="snipRoundRect">
            <a:avLst>
              <a:gd name="adj1" fmla="val 16667"/>
              <a:gd name="adj2" fmla="val 50000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973" y="240323"/>
            <a:ext cx="8596668" cy="1320800"/>
          </a:xfrm>
        </p:spPr>
        <p:txBody>
          <a:bodyPr/>
          <a:lstStyle/>
          <a:p>
            <a:pPr algn="ctr"/>
            <a:r>
              <a:rPr lang="ru-RU" b="1" dirty="0"/>
              <a:t>Литература и информационные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973" y="1561123"/>
            <a:ext cx="8596668" cy="388077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перечень </a:t>
            </a:r>
            <a:r>
              <a:rPr lang="ru-RU" dirty="0"/>
              <a:t>источников, в том числе нормативных правовых документов </a:t>
            </a:r>
            <a:r>
              <a:rPr lang="ru-RU" dirty="0" smtClean="0"/>
              <a:t>ресурсов </a:t>
            </a:r>
            <a:r>
              <a:rPr lang="ru-RU" dirty="0"/>
              <a:t>удаленного доступа, которые использовались при разработке программы объединения по интересам, индивидуальной </a:t>
            </a:r>
            <a:r>
              <a:rPr lang="ru-RU" dirty="0" smtClean="0"/>
              <a:t>программы</a:t>
            </a:r>
            <a:r>
              <a:rPr lang="ru-RU" dirty="0"/>
              <a:t>;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первую очередь указывать учебные издания, имеющие гриф «Рекомендовано научно-методическим учреждением образования «Национальный институт образования» Министерства образования Республики Беларусь или «Рекомендовано государственным учреждением образования «Академия образования</a:t>
            </a:r>
            <a:r>
              <a:rPr lang="ru-RU" dirty="0" smtClean="0"/>
              <a:t>»; </a:t>
            </a:r>
            <a:endParaRPr lang="ru-RU" dirty="0"/>
          </a:p>
          <a:p>
            <a:pPr algn="just"/>
            <a:r>
              <a:rPr lang="ru-RU" dirty="0"/>
              <a:t>с</a:t>
            </a:r>
            <a:r>
              <a:rPr lang="ru-RU" dirty="0" smtClean="0"/>
              <a:t>писок </a:t>
            </a:r>
            <a:r>
              <a:rPr lang="ru-RU" dirty="0"/>
              <a:t>литературы и информационных источников оформляется в соответствии с требованиями государственного стандарта библиографического описания в списке источников (приказ Высшей аттестационной комиссии Республики Беларусь от 25 июня 2014 г. №159 (в редакции приказа Высшей аттестационной комиссии Республики Беларусь 08.09.2016 №206) https://vak.gov.by/bibliographicDescription</a:t>
            </a:r>
            <a:r>
              <a:rPr lang="ru-RU" dirty="0" smtClean="0"/>
              <a:t>); </a:t>
            </a:r>
            <a:endParaRPr lang="ru-RU" dirty="0"/>
          </a:p>
          <a:p>
            <a:pPr algn="just"/>
            <a:r>
              <a:rPr lang="ru-RU" dirty="0"/>
              <a:t>о</a:t>
            </a:r>
            <a:r>
              <a:rPr lang="ru-RU" dirty="0" smtClean="0"/>
              <a:t>тдельным </a:t>
            </a:r>
            <a:r>
              <a:rPr lang="ru-RU" dirty="0"/>
              <a:t>перечнем следует указывать список литературы, рекомендованный педагогом дополнительного образования для учащихся.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474785" y="1485900"/>
            <a:ext cx="8238392" cy="87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4785" y="1485900"/>
            <a:ext cx="35169" cy="449286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92369" y="2699781"/>
            <a:ext cx="465993" cy="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492369" y="4193931"/>
            <a:ext cx="492370" cy="879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09954" y="5978769"/>
            <a:ext cx="4484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492697" y="1749070"/>
            <a:ext cx="465993" cy="82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1" b="94772" l="9906" r="792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17" y="923192"/>
            <a:ext cx="4364192" cy="61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18" y="1113692"/>
            <a:ext cx="9271490" cy="556846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1</a:t>
            </a:r>
            <a:r>
              <a:rPr lang="ru-RU" sz="4400" dirty="0">
                <a:solidFill>
                  <a:schemeClr val="tx1"/>
                </a:solidFill>
              </a:rPr>
              <a:t>. Кодекс Республики Беларусь об образовании : по состоянию на 1 сент. 2022 г. – Минск : Национальный центр правовой информации Республики Беларусь, 2012. – 512 с.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2. «О правилах проведения аттестации учащихся при освоении содержания образовательной программы дополнительного образования детей и молодежи» [Электронный ресурс] : постановление Министерства образования Республики Беларусь, 11.12.2020, № 301 (в ред. постановления Министерства образования Республики Беларусь от 19.09.2022 № 319) // Национальный правовой Интернет-портал Республики Беларусь. – Режим доступа: https://pravo.by/document/?guid=12551&amp;p0=W22238828. – Дата доступа: 23.02.2024. </a:t>
            </a:r>
          </a:p>
          <a:p>
            <a:pPr marL="0" indent="0" algn="just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3</a:t>
            </a:r>
            <a:r>
              <a:rPr lang="ru-RU" sz="4400" dirty="0">
                <a:solidFill>
                  <a:schemeClr val="tx1"/>
                </a:solidFill>
              </a:rPr>
              <a:t>. «О типовых программах дополнительного образования детей и молодёжи» [Электронный ресурс] : постановление Министерства образования Республики Беларусь, 20.10.2023, №325 // Национальный правовой Интернет-портал Республики Беларусь. – Режим доступа: https://pravo.by/document/?guid=12551&amp;p0=W22441011p. – Дата доступа: 16.02.2024.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</a:rPr>
              <a:t>4. «Об определении порядка утверждения программ объединений по интересам с повышенным уровнем изучения образовательной области, темы, учебного предмета или учебной дисциплины» [Электронный ресурс]: приказ Министерства образования Республики Беларусь, 23.10.2017, № 641 // Информационно-правовая система нормативка.by. – Режим доступа: https://normativka.by/lib/document/67829. – Дата доступа: 22.02.2024.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</a:rPr>
              <a:t>5. «Об установлении перечня документов, обязательных для ведения отдельными педагогическими работниками, и исключения практики привлечения педагогических работников к выполнению работ, не относящихся к выполнению их трудовых функций» [Электронный ресурс]: постановление Министерства образования Республики Беларусь, 27.12.2017, №164 // Академия образования. – Режим доступа: https://akademy.by/files/documents/MD-MSOP/Matematika/Perechen_docum.pdf. – Дата доступа: 26.02.2024.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</a:rPr>
              <a:t>6. «Об утверждении правил безопасности, правил расследования и учета несчастных случаев, произошедших с обучающимися» [Электронный ресурс] : постановление Министерства образования Республики Беларусь, 03.08.2022, № 227 // Национальный образовательный портал. – Режим </a:t>
            </a:r>
            <a:r>
              <a:rPr lang="ru-RU" sz="4400" dirty="0" smtClean="0">
                <a:solidFill>
                  <a:schemeClr val="tx1"/>
                </a:solidFill>
              </a:rPr>
              <a:t>доступа</a:t>
            </a:r>
            <a:r>
              <a:rPr lang="ru-RU" sz="4400" dirty="0">
                <a:solidFill>
                  <a:schemeClr val="tx1"/>
                </a:solidFill>
              </a:rPr>
              <a:t>: https://adu.by/images/2022/09/post-MO-RB-227-2022.pdf. – Дата доступа: 26.02.2024.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</a:rPr>
              <a:t>7. Образцы оформления библиографического описания в списке источников, приводимых в диссертации и автореферате [Электронный ресурс] : приказ Высшей аттестационной комиссии Республики Беларусь, 25.06.2014, № 159 (в ред. приказа Высшей аттестационной комиссии Республики Беларусь от 08.09.2016 № 206) // Высшая аттестационная комиссия Республики Беларусь. – Режим доступа: https://vak.gov.by/bibliographicDescription. – Дата доступа: 23.02.2024.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</a:rPr>
              <a:t>8. Положение об учреждении дополнительного образования детей и молодежи [Электронный ресурс] : постановление Министерства образования Республики Беларусь, 25.07.2011, № 149 (в ред. постановления Министерства образования Республики Беларусь от 19.09.2022 № 318) // Национальный правовой Интернет-портал Республики Беларусь. – Режим доступа: https://pravo.by/document/?guid=12551&amp;p0=W22238827&amp;p1=1&amp;p5=0. – Дата доступа: 22.02.2024. </a:t>
            </a:r>
          </a:p>
          <a:p>
            <a:pPr marL="0" indent="0" algn="just">
              <a:buNone/>
            </a:pPr>
            <a:r>
              <a:rPr lang="ru-RU" sz="4400" dirty="0">
                <a:solidFill>
                  <a:schemeClr val="tx1"/>
                </a:solidFill>
              </a:rPr>
              <a:t>9. «Специфические санитарно-эпидемиологические требования к содержанию и эксплуатации учреждений образования» [Электронный ресурс] : постановление Совета Министров Республики Беларусь, 07.08.2019, № 525 (в ред. постановлений Совмина от 17.01.2022 № 29, от 31.08.2022 № 570, от 15.11.2022 № 780) // Министерство образования Республики Беларусь. – Режим доступа: https://edu.gov.by/sistema-obrazovaniya/glavnoe-upravlenie-obshchego-srednego-doshkolnogo-i-spetsialnogo-obrazovaniya/srenee-obr/sanitarnye-normy-pravila-i-gigienicheskie-normativy. – Дата доступа: 22.02.2024. </a:t>
            </a:r>
          </a:p>
          <a:p>
            <a:pPr algn="just"/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7054" y="131885"/>
            <a:ext cx="9363807" cy="844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Перечень нормативных правовых документов в сфере дополнительного образования детей и молодежи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808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819" y="259374"/>
            <a:ext cx="8596668" cy="77079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937" y="1239716"/>
            <a:ext cx="10357340" cy="923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программам объединений по интересам,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дополнительного образования детей и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6465" y="1125415"/>
            <a:ext cx="9372273" cy="115179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98937" y="2706844"/>
            <a:ext cx="1532657" cy="23651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01112" y="2735551"/>
            <a:ext cx="1788310" cy="257095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442601" y="2743570"/>
            <a:ext cx="1665408" cy="256293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719104" y="2735551"/>
            <a:ext cx="1695538" cy="247942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108008" y="2706844"/>
            <a:ext cx="1741532" cy="271396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 rot="18165311">
            <a:off x="7181" y="3703150"/>
            <a:ext cx="2796357" cy="55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структура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 rot="18165311">
            <a:off x="1500376" y="3863124"/>
            <a:ext cx="2796357" cy="55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содержание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 rot="18165311">
            <a:off x="3229584" y="3816361"/>
            <a:ext cx="3051854" cy="756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роки реализации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 rot="18165311">
            <a:off x="5185392" y="3930188"/>
            <a:ext cx="2796357" cy="55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оформление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 rot="18165311">
            <a:off x="6941282" y="3515829"/>
            <a:ext cx="3519195" cy="1051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орядок разработки и применение </a:t>
            </a:r>
          </a:p>
        </p:txBody>
      </p:sp>
    </p:spTree>
    <p:extLst>
      <p:ext uri="{BB962C8B-B14F-4D97-AF65-F5344CB8AC3E}">
        <p14:creationId xmlns:p14="http://schemas.microsoft.com/office/powerpoint/2010/main" val="3850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826" y="149470"/>
            <a:ext cx="8596668" cy="9319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объединения по интересам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5535038"/>
              </p:ext>
            </p:extLst>
          </p:nvPr>
        </p:nvGraphicFramePr>
        <p:xfrm>
          <a:off x="816780" y="1247206"/>
          <a:ext cx="8984761" cy="517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05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977" y="435220"/>
            <a:ext cx="3790533" cy="16617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</a:t>
            </a:r>
            <a: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65364" y="118695"/>
            <a:ext cx="5424854" cy="2294793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77270326"/>
              </p:ext>
            </p:extLst>
          </p:nvPr>
        </p:nvGraphicFramePr>
        <p:xfrm>
          <a:off x="1233817" y="2883878"/>
          <a:ext cx="8404469" cy="371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764931" y="1266091"/>
            <a:ext cx="1591407" cy="1617787"/>
          </a:xfrm>
          <a:prstGeom prst="curvedRightArrow">
            <a:avLst>
              <a:gd name="adj1" fmla="val 18263"/>
              <a:gd name="adj2" fmla="val 50000"/>
              <a:gd name="adj3" fmla="val 25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flipH="1">
            <a:off x="8199244" y="1266090"/>
            <a:ext cx="1591407" cy="1617787"/>
          </a:xfrm>
          <a:prstGeom prst="curvedRightArrow">
            <a:avLst>
              <a:gd name="adj1" fmla="val 18263"/>
              <a:gd name="adj2" fmla="val 50000"/>
              <a:gd name="adj3" fmla="val 25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уб 9"/>
          <p:cNvSpPr/>
          <p:nvPr/>
        </p:nvSpPr>
        <p:spPr>
          <a:xfrm>
            <a:off x="10056713" y="4208734"/>
            <a:ext cx="1714500" cy="1573823"/>
          </a:xfrm>
          <a:prstGeom prst="cub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180492" cy="515229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7790" y="1118821"/>
            <a:ext cx="5828974" cy="1447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области профилей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4312" y="3300637"/>
            <a:ext cx="7388915" cy="2839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/>
              <a:t>С учетом </a:t>
            </a:r>
            <a:r>
              <a:rPr lang="ru-RU" sz="2000" b="1" dirty="0"/>
              <a:t>актуальных тенденций развития системы образования</a:t>
            </a:r>
            <a:r>
              <a:rPr lang="ru-RU" sz="2000" dirty="0"/>
              <a:t>, согласно </a:t>
            </a:r>
            <a:r>
              <a:rPr lang="ru-RU" sz="2000" b="1" dirty="0"/>
              <a:t>социальному заказу </a:t>
            </a:r>
            <a:r>
              <a:rPr lang="ru-RU" sz="2000" dirty="0"/>
              <a:t>и в связи с </a:t>
            </a:r>
            <a:r>
              <a:rPr lang="ru-RU" sz="2000" b="1" dirty="0"/>
              <a:t>открытием деятельности новых, востребованных объединений по интересам </a:t>
            </a:r>
            <a:r>
              <a:rPr lang="ru-RU" sz="2000" dirty="0"/>
              <a:t>перечень </a:t>
            </a:r>
            <a:r>
              <a:rPr lang="ru-RU" sz="2000" b="1" dirty="0"/>
              <a:t>направлений </a:t>
            </a:r>
            <a:r>
              <a:rPr lang="ru-RU" sz="2000" dirty="0"/>
              <a:t>деятельности, представленный в типовых программах дополнительного образования детей и молодежи, может быть дополнен в рамках заявленных образовательных областей соответствующих профилей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4647" y="3050638"/>
            <a:ext cx="7948246" cy="3191903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930" y="2740419"/>
            <a:ext cx="8124093" cy="29014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64062" y="498963"/>
            <a:ext cx="3727938" cy="2198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3531" y="589085"/>
            <a:ext cx="7470531" cy="4571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9293581" y="5611618"/>
            <a:ext cx="1038958" cy="1057861"/>
          </a:xfrm>
          <a:prstGeom prst="cub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11394609" y="3217692"/>
            <a:ext cx="753208" cy="773568"/>
          </a:xfrm>
          <a:prstGeom prst="cub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/>
          <a:stretch/>
        </p:blipFill>
        <p:spPr bwMode="auto">
          <a:xfrm>
            <a:off x="6629400" y="0"/>
            <a:ext cx="5562600" cy="68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253" y="1840520"/>
            <a:ext cx="7146264" cy="9202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Интегрированный характер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7493" y="3868616"/>
            <a:ext cx="7397785" cy="128367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 smtClean="0"/>
              <a:t>интеграция </a:t>
            </a:r>
            <a:r>
              <a:rPr lang="ru-RU" sz="2400" dirty="0"/>
              <a:t>различных направлений деятельности, образовательных областей, профилей, их взаимосвязь и </a:t>
            </a:r>
            <a:r>
              <a:rPr lang="ru-RU" sz="2400" dirty="0" err="1"/>
              <a:t>взаимодополнение</a:t>
            </a:r>
            <a:r>
              <a:rPr lang="ru-RU" sz="2400" dirty="0"/>
              <a:t> в достижении единой цели 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0" y="1578220"/>
            <a:ext cx="9187962" cy="1239716"/>
          </a:xfrm>
          <a:prstGeom prst="snip1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0" y="2628900"/>
            <a:ext cx="8783515" cy="2637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3431" y="662354"/>
            <a:ext cx="0" cy="896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7872046" y="668215"/>
            <a:ext cx="0" cy="8968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93431" y="662354"/>
            <a:ext cx="7678615" cy="58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10686" y="2756391"/>
            <a:ext cx="5861" cy="32795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8449406" y="2831126"/>
            <a:ext cx="17586" cy="320479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10686" y="6019917"/>
            <a:ext cx="7932127" cy="160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73" y="4027449"/>
            <a:ext cx="9054968" cy="16890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i="1" dirty="0" smtClean="0"/>
              <a:t>Разрабатывается </a:t>
            </a:r>
            <a:r>
              <a:rPr lang="ru-RU" i="1" dirty="0"/>
              <a:t>Министерством образования </a:t>
            </a:r>
            <a:r>
              <a:rPr lang="ru-RU" dirty="0"/>
              <a:t>совместно </a:t>
            </a:r>
            <a:r>
              <a:rPr lang="ru-RU" dirty="0" smtClean="0"/>
              <a:t>с организациями</a:t>
            </a:r>
            <a:r>
              <a:rPr lang="ru-RU" dirty="0"/>
              <a:t>, осуществляющими научно-методическое </a:t>
            </a:r>
            <a:r>
              <a:rPr lang="ru-RU" dirty="0" smtClean="0"/>
              <a:t>обеспечение дополнительного </a:t>
            </a:r>
            <a:r>
              <a:rPr lang="ru-RU" dirty="0"/>
              <a:t>образования детей и молодежи, и </a:t>
            </a:r>
            <a:r>
              <a:rPr lang="ru-RU" i="1" dirty="0" smtClean="0"/>
              <a:t>утверждаются Министерством образования </a:t>
            </a:r>
            <a:r>
              <a:rPr lang="ru-RU" b="1" i="1" dirty="0" smtClean="0"/>
              <a:t>(Кодекс Республики Беларусь Об образовании, статья 235)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3473" y="2862171"/>
            <a:ext cx="94035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Технический нормативный правовой </a:t>
            </a:r>
            <a:r>
              <a:rPr lang="ru-RU" sz="3600" b="1" dirty="0" smtClean="0"/>
              <a:t>акт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4097" y="399614"/>
            <a:ext cx="9054968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/>
              <a:t>Определяет </a:t>
            </a:r>
            <a:r>
              <a:rPr lang="ru-RU" b="1" dirty="0"/>
              <a:t>цели и задачи </a:t>
            </a:r>
            <a:r>
              <a:rPr lang="ru-RU" dirty="0"/>
              <a:t>изучения содержания образовательных областей, </a:t>
            </a:r>
            <a:r>
              <a:rPr lang="ru-RU" b="1" dirty="0"/>
              <a:t>тем, учебных предметов, учебных дисциплин </a:t>
            </a:r>
            <a:r>
              <a:rPr lang="ru-RU" dirty="0"/>
              <a:t>соответствующего профиля, </a:t>
            </a:r>
            <a:r>
              <a:rPr lang="ru-RU" b="1" dirty="0"/>
              <a:t>уровни</a:t>
            </a:r>
            <a:r>
              <a:rPr lang="ru-RU" dirty="0"/>
              <a:t> их изучения, </a:t>
            </a:r>
            <a:r>
              <a:rPr lang="ru-RU" b="1" dirty="0"/>
              <a:t>срок получения дополнительного образования</a:t>
            </a:r>
            <a:r>
              <a:rPr lang="ru-RU" dirty="0"/>
              <a:t>, </a:t>
            </a:r>
            <a:r>
              <a:rPr lang="ru-RU" b="1" dirty="0"/>
              <a:t>учебно-тематический план, время</a:t>
            </a:r>
            <a:r>
              <a:rPr lang="ru-RU" dirty="0"/>
              <a:t> на изучение образовательных областей, тем, учебных предметов, учебных дисциплин, </a:t>
            </a:r>
            <a:r>
              <a:rPr lang="ru-RU" b="1" dirty="0"/>
              <a:t>виды занятий</a:t>
            </a:r>
            <a:r>
              <a:rPr lang="ru-RU" dirty="0"/>
              <a:t>, рекомендуемые </a:t>
            </a:r>
            <a:r>
              <a:rPr lang="ru-RU" b="1" dirty="0"/>
              <a:t>формы и методы</a:t>
            </a:r>
            <a:r>
              <a:rPr lang="ru-RU" dirty="0"/>
              <a:t> обучения и воспитания при реализации образовательной программы </a:t>
            </a:r>
            <a:r>
              <a:rPr lang="ru-RU" dirty="0" err="1" smtClean="0"/>
              <a:t>ДОДиМ</a:t>
            </a:r>
            <a:endParaRPr lang="ru-RU" dirty="0"/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92369" y="2666589"/>
            <a:ext cx="9601200" cy="1037493"/>
          </a:xfrm>
          <a:prstGeom prst="snip2DiagRect">
            <a:avLst>
              <a:gd name="adj1" fmla="val 0"/>
              <a:gd name="adj2" fmla="val 40396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3473" y="3846846"/>
            <a:ext cx="9258300" cy="2133712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3473" y="405724"/>
            <a:ext cx="9258300" cy="2133712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47913" y="1463777"/>
            <a:ext cx="267548" cy="88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47913" y="4863149"/>
            <a:ext cx="246184" cy="880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47913" y="1501943"/>
            <a:ext cx="0" cy="341175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accent1">
                <a:lumMod val="0"/>
                <a:lumOff val="100000"/>
                <a:alpha val="4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654" y="2930770"/>
            <a:ext cx="9680330" cy="67407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Программа объединения по интересам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1937" y="363415"/>
            <a:ext cx="3235569" cy="1696915"/>
          </a:xfrm>
          <a:prstGeom prst="roundRect">
            <a:avLst>
              <a:gd name="adj" fmla="val 3998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Разрабатывается педагогическими работниками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0062" y="424962"/>
            <a:ext cx="3235569" cy="1696915"/>
          </a:xfrm>
          <a:prstGeom prst="roundRect">
            <a:avLst>
              <a:gd name="adj" fmla="val 3998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Реализует – педагог дополнительного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1" y="4674581"/>
            <a:ext cx="4413738" cy="1984125"/>
          </a:xfrm>
          <a:prstGeom prst="roundRect">
            <a:avLst>
              <a:gd name="adj" fmla="val 3998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Утверждается и согласуется в установленном порядке в соответствии с Кодексом Республики Беларусь об образовании (статья 235, п.7,9)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0062" y="4674580"/>
            <a:ext cx="4413738" cy="1984125"/>
          </a:xfrm>
          <a:prstGeom prst="roundRect">
            <a:avLst>
              <a:gd name="adj" fmla="val 3998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Рассмотрена на заседании методического (педагогического) совета и рекомендована для утверждения и согласования в установленном порядке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756639" y="1273419"/>
            <a:ext cx="1125417" cy="15958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882056" y="1273419"/>
            <a:ext cx="984369" cy="15958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802923" y="3807069"/>
            <a:ext cx="1063502" cy="185957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844378" y="3807069"/>
            <a:ext cx="958545" cy="185957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713</TotalTime>
  <Words>1946</Words>
  <Application>Microsoft Office PowerPoint</Application>
  <PresentationFormat>Произвольный</PresentationFormat>
  <Paragraphs>118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Проектирование  образовательной программы дополнительного образования  детей и молодежи - важное условие  повышения качества  образовательного процесса </vt:lpstr>
      <vt:lpstr>Нормативная база</vt:lpstr>
      <vt:lpstr>Методические указания</vt:lpstr>
      <vt:lpstr>Программа объединения по интересам </vt:lpstr>
      <vt:lpstr>Реализация  образовательных  программ</vt:lpstr>
      <vt:lpstr>Образовательные области профилей</vt:lpstr>
      <vt:lpstr>Интегрированный характер</vt:lpstr>
      <vt:lpstr>Презентация PowerPoint</vt:lpstr>
      <vt:lpstr>Программа объединения по интересам</vt:lpstr>
      <vt:lpstr>Согласование программ</vt:lpstr>
      <vt:lpstr>Название программы  объединения по интересам</vt:lpstr>
      <vt:lpstr>Требования к оформлению программы  объединения по интересам </vt:lpstr>
      <vt:lpstr>Структура программы  объединения по интересам </vt:lpstr>
      <vt:lpstr>Презентация PowerPoint</vt:lpstr>
      <vt:lpstr>Презентация PowerPoint</vt:lpstr>
      <vt:lpstr>Общие положения </vt:lpstr>
      <vt:lpstr>Презентация PowerPoint</vt:lpstr>
      <vt:lpstr>Учебно-тематический план </vt:lpstr>
      <vt:lpstr>Презентация PowerPoint</vt:lpstr>
      <vt:lpstr>Учебно-тематический план</vt:lpstr>
      <vt:lpstr>Содержание программы</vt:lpstr>
      <vt:lpstr>Ожидаемые результаты освоения программы</vt:lpstr>
      <vt:lpstr>Литература и информационные ресурсы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образовательной программы дополнительного образования детей и молодежи </dc:title>
  <dc:creator>Методический</dc:creator>
  <cp:lastModifiedBy>Г</cp:lastModifiedBy>
  <cp:revision>68</cp:revision>
  <dcterms:created xsi:type="dcterms:W3CDTF">2024-08-21T10:57:40Z</dcterms:created>
  <dcterms:modified xsi:type="dcterms:W3CDTF">2024-08-29T12:35:16Z</dcterms:modified>
</cp:coreProperties>
</file>